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3"/>
  </p:notesMasterIdLst>
  <p:handoutMasterIdLst>
    <p:handoutMasterId r:id="rId24"/>
  </p:handoutMasterIdLst>
  <p:sldIdLst>
    <p:sldId id="406" r:id="rId2"/>
    <p:sldId id="499" r:id="rId3"/>
    <p:sldId id="513" r:id="rId4"/>
    <p:sldId id="510" r:id="rId5"/>
    <p:sldId id="511" r:id="rId6"/>
    <p:sldId id="512" r:id="rId7"/>
    <p:sldId id="507" r:id="rId8"/>
    <p:sldId id="508" r:id="rId9"/>
    <p:sldId id="516" r:id="rId10"/>
    <p:sldId id="509" r:id="rId11"/>
    <p:sldId id="517" r:id="rId12"/>
    <p:sldId id="526" r:id="rId13"/>
    <p:sldId id="506" r:id="rId14"/>
    <p:sldId id="520" r:id="rId15"/>
    <p:sldId id="521" r:id="rId16"/>
    <p:sldId id="522" r:id="rId17"/>
    <p:sldId id="523" r:id="rId18"/>
    <p:sldId id="524" r:id="rId19"/>
    <p:sldId id="525" r:id="rId20"/>
    <p:sldId id="528" r:id="rId21"/>
    <p:sldId id="52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ng Li" initials="X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E7F1F9"/>
    <a:srgbClr val="A20000"/>
    <a:srgbClr val="E4E4E4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657" autoAdjust="0"/>
  </p:normalViewPr>
  <p:slideViewPr>
    <p:cSldViewPr>
      <p:cViewPr varScale="1">
        <p:scale>
          <a:sx n="94" d="100"/>
          <a:sy n="94" d="100"/>
        </p:scale>
        <p:origin x="112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1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b\Dropbox\My%20Workspace\paper\r1DL\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Documents\Dropbox\My%20Workspace\paper\r1DL\residual\residualCurv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y%20Documents\Dropbox\My%20Workspace\conference\MICCAI2016\bigdata\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5250260487784899"/>
        </c:manualLayout>
      </c:layout>
      <c:lineChart>
        <c:grouping val="standard"/>
        <c:varyColors val="0"/>
        <c:ser>
          <c:idx val="0"/>
          <c:order val="0"/>
          <c:spPr>
            <a:ln w="12700" cmpd="sng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Pt>
            <c:idx val="7"/>
            <c:bubble3D val="0"/>
          </c:dPt>
          <c:dPt>
            <c:idx val="10"/>
            <c:bubble3D val="0"/>
          </c:dPt>
          <c:dPt>
            <c:idx val="14"/>
            <c:bubble3D val="0"/>
          </c:dPt>
          <c:cat>
            <c:numRef>
              <c:f>dictionary!$A$3:$A$178</c:f>
              <c:numCache>
                <c:formatCode>General</c:formatCode>
                <c:ptCount val="1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</c:numCache>
            </c:numRef>
          </c:cat>
          <c:val>
            <c:numRef>
              <c:f>dictionary!$B$3:$B$178</c:f>
              <c:numCache>
                <c:formatCode>General</c:formatCode>
                <c:ptCount val="176"/>
                <c:pt idx="0">
                  <c:v>5.4658918124276603</c:v>
                </c:pt>
                <c:pt idx="1">
                  <c:v>5.4679306569385799</c:v>
                </c:pt>
                <c:pt idx="2">
                  <c:v>5.39462921670785</c:v>
                </c:pt>
                <c:pt idx="3">
                  <c:v>5.7429184461964997</c:v>
                </c:pt>
                <c:pt idx="4">
                  <c:v>5.5536425383361596</c:v>
                </c:pt>
                <c:pt idx="5">
                  <c:v>5.5478030193052801</c:v>
                </c:pt>
                <c:pt idx="6">
                  <c:v>5.5147390952545203</c:v>
                </c:pt>
                <c:pt idx="7">
                  <c:v>5.61427995158492</c:v>
                </c:pt>
                <c:pt idx="8">
                  <c:v>5.3656338604444702</c:v>
                </c:pt>
                <c:pt idx="9">
                  <c:v>5.4594289390114099</c:v>
                </c:pt>
                <c:pt idx="10">
                  <c:v>5.5329901318122898</c:v>
                </c:pt>
                <c:pt idx="11">
                  <c:v>5.3889615443586703</c:v>
                </c:pt>
                <c:pt idx="12">
                  <c:v>5.3905091284302502</c:v>
                </c:pt>
                <c:pt idx="13">
                  <c:v>5.54748224938308</c:v>
                </c:pt>
                <c:pt idx="14">
                  <c:v>5.2050584772291399</c:v>
                </c:pt>
                <c:pt idx="15">
                  <c:v>5.3282415309987297</c:v>
                </c:pt>
                <c:pt idx="16">
                  <c:v>5.7947419948880396</c:v>
                </c:pt>
                <c:pt idx="17">
                  <c:v>5.2302357008546103</c:v>
                </c:pt>
                <c:pt idx="18">
                  <c:v>5.5167586911622104</c:v>
                </c:pt>
                <c:pt idx="19">
                  <c:v>5.5155675146407299</c:v>
                </c:pt>
                <c:pt idx="20">
                  <c:v>5.3443512075976303</c:v>
                </c:pt>
                <c:pt idx="21">
                  <c:v>5.69539228006425</c:v>
                </c:pt>
                <c:pt idx="22">
                  <c:v>5</c:v>
                </c:pt>
                <c:pt idx="23">
                  <c:v>5.2993605370575203</c:v>
                </c:pt>
                <c:pt idx="24">
                  <c:v>5.4758940450032902</c:v>
                </c:pt>
                <c:pt idx="25">
                  <c:v>5.2545413473376499</c:v>
                </c:pt>
                <c:pt idx="26">
                  <c:v>5.2564719301379901</c:v>
                </c:pt>
                <c:pt idx="27">
                  <c:v>5.3962285219658597</c:v>
                </c:pt>
                <c:pt idx="28">
                  <c:v>5.2287893745405496</c:v>
                </c:pt>
                <c:pt idx="29">
                  <c:v>5.39251560879325</c:v>
                </c:pt>
                <c:pt idx="30">
                  <c:v>6</c:v>
                </c:pt>
                <c:pt idx="31">
                  <c:v>5.39617212249851</c:v>
                </c:pt>
                <c:pt idx="32">
                  <c:v>5.27649025554377</c:v>
                </c:pt>
                <c:pt idx="33">
                  <c:v>5.29533003773936</c:v>
                </c:pt>
                <c:pt idx="34">
                  <c:v>5.2070168318851504</c:v>
                </c:pt>
                <c:pt idx="35">
                  <c:v>5.2636706946881198</c:v>
                </c:pt>
                <c:pt idx="36">
                  <c:v>5.3836212216688102</c:v>
                </c:pt>
                <c:pt idx="37">
                  <c:v>5.3823706456221903</c:v>
                </c:pt>
                <c:pt idx="38">
                  <c:v>5.2845298624849004</c:v>
                </c:pt>
                <c:pt idx="39">
                  <c:v>5.3785087376882101</c:v>
                </c:pt>
                <c:pt idx="40">
                  <c:v>5.3655216054154202</c:v>
                </c:pt>
                <c:pt idx="41">
                  <c:v>5.4241671579425699</c:v>
                </c:pt>
                <c:pt idx="42">
                  <c:v>5.4798934195601996</c:v>
                </c:pt>
                <c:pt idx="43">
                  <c:v>5.3630976373143504</c:v>
                </c:pt>
                <c:pt idx="44">
                  <c:v>5.49290684502503</c:v>
                </c:pt>
                <c:pt idx="45">
                  <c:v>5.1364650718535998</c:v>
                </c:pt>
                <c:pt idx="46">
                  <c:v>5.3840689110508704</c:v>
                </c:pt>
                <c:pt idx="47">
                  <c:v>5.3810283934393404</c:v>
                </c:pt>
                <c:pt idx="48">
                  <c:v>5.4884767418052203</c:v>
                </c:pt>
                <c:pt idx="49">
                  <c:v>5.5009435156582098</c:v>
                </c:pt>
                <c:pt idx="50">
                  <c:v>5.3982709929454504</c:v>
                </c:pt>
                <c:pt idx="51">
                  <c:v>5.2894116107979698</c:v>
                </c:pt>
                <c:pt idx="52">
                  <c:v>5.41966411230384</c:v>
                </c:pt>
                <c:pt idx="53">
                  <c:v>5.3633051344381801</c:v>
                </c:pt>
                <c:pt idx="54">
                  <c:v>5.3219983184340798</c:v>
                </c:pt>
                <c:pt idx="55">
                  <c:v>5.4156005858578302</c:v>
                </c:pt>
                <c:pt idx="56">
                  <c:v>5.1583009443728596</c:v>
                </c:pt>
                <c:pt idx="57">
                  <c:v>5.5065944666679698</c:v>
                </c:pt>
                <c:pt idx="58">
                  <c:v>5.4276773674583598</c:v>
                </c:pt>
                <c:pt idx="59">
                  <c:v>5.3859768768461</c:v>
                </c:pt>
                <c:pt idx="60">
                  <c:v>5.3575360656684703</c:v>
                </c:pt>
                <c:pt idx="61">
                  <c:v>5.4257932664330601</c:v>
                </c:pt>
                <c:pt idx="62">
                  <c:v>5.2707278405517899</c:v>
                </c:pt>
                <c:pt idx="63">
                  <c:v>5.4408524591055301</c:v>
                </c:pt>
                <c:pt idx="64">
                  <c:v>5.4208792274770401</c:v>
                </c:pt>
                <c:pt idx="65">
                  <c:v>5.4284489837386403</c:v>
                </c:pt>
                <c:pt idx="66">
                  <c:v>5.2562198527130901</c:v>
                </c:pt>
                <c:pt idx="67">
                  <c:v>5.34950744585585</c:v>
                </c:pt>
                <c:pt idx="68">
                  <c:v>5.2482673037218799</c:v>
                </c:pt>
                <c:pt idx="69">
                  <c:v>5.4837553891300796</c:v>
                </c:pt>
                <c:pt idx="70">
                  <c:v>5.3957420492735801</c:v>
                </c:pt>
                <c:pt idx="71">
                  <c:v>5.2981650621353999</c:v>
                </c:pt>
                <c:pt idx="72">
                  <c:v>5.4957908048469797</c:v>
                </c:pt>
                <c:pt idx="73">
                  <c:v>5.5735245375785896</c:v>
                </c:pt>
                <c:pt idx="74">
                  <c:v>5.1610025736958098</c:v>
                </c:pt>
                <c:pt idx="75">
                  <c:v>5.4582975932206699</c:v>
                </c:pt>
                <c:pt idx="76">
                  <c:v>5.4543196780822099</c:v>
                </c:pt>
                <c:pt idx="77">
                  <c:v>5.2903868238654299</c:v>
                </c:pt>
                <c:pt idx="78">
                  <c:v>5.4571470449431896</c:v>
                </c:pt>
                <c:pt idx="79">
                  <c:v>5.3880769918262299</c:v>
                </c:pt>
                <c:pt idx="80">
                  <c:v>5.4830006280409496</c:v>
                </c:pt>
                <c:pt idx="81">
                  <c:v>5.3593187514759801</c:v>
                </c:pt>
                <c:pt idx="82">
                  <c:v>5.3725831262477399</c:v>
                </c:pt>
                <c:pt idx="83">
                  <c:v>5.1340077692740396</c:v>
                </c:pt>
                <c:pt idx="84">
                  <c:v>5.3750863730323202</c:v>
                </c:pt>
                <c:pt idx="85">
                  <c:v>5.3451162011907902</c:v>
                </c:pt>
                <c:pt idx="86">
                  <c:v>5.4721453918814298</c:v>
                </c:pt>
                <c:pt idx="87">
                  <c:v>5.4650813237225702</c:v>
                </c:pt>
                <c:pt idx="88">
                  <c:v>5.3571161392790598</c:v>
                </c:pt>
                <c:pt idx="89">
                  <c:v>5.4150406072064996</c:v>
                </c:pt>
                <c:pt idx="90">
                  <c:v>5.3023245979286902</c:v>
                </c:pt>
                <c:pt idx="91">
                  <c:v>5.3384851809224703</c:v>
                </c:pt>
                <c:pt idx="92">
                  <c:v>5.5275077031793698</c:v>
                </c:pt>
                <c:pt idx="93">
                  <c:v>5.4808586731338096</c:v>
                </c:pt>
                <c:pt idx="94">
                  <c:v>5.2412665007233903</c:v>
                </c:pt>
                <c:pt idx="95">
                  <c:v>5.3685873299903903</c:v>
                </c:pt>
                <c:pt idx="96">
                  <c:v>5.3850764000852003</c:v>
                </c:pt>
                <c:pt idx="97">
                  <c:v>5.3536204637283999</c:v>
                </c:pt>
                <c:pt idx="98">
                  <c:v>5.4023469447949797</c:v>
                </c:pt>
                <c:pt idx="99">
                  <c:v>5.31869415580808</c:v>
                </c:pt>
                <c:pt idx="100">
                  <c:v>5.3411360767381302</c:v>
                </c:pt>
                <c:pt idx="101">
                  <c:v>5.4423474634529097</c:v>
                </c:pt>
                <c:pt idx="102">
                  <c:v>5.3610928644313196</c:v>
                </c:pt>
                <c:pt idx="103">
                  <c:v>5.3513404526092696</c:v>
                </c:pt>
                <c:pt idx="104">
                  <c:v>5.3810654923832297</c:v>
                </c:pt>
                <c:pt idx="105">
                  <c:v>5.3956837097048398</c:v>
                </c:pt>
                <c:pt idx="106">
                  <c:v>5.2789273446968599</c:v>
                </c:pt>
                <c:pt idx="107">
                  <c:v>5.4187642294631901</c:v>
                </c:pt>
                <c:pt idx="108">
                  <c:v>5.4754753400078702</c:v>
                </c:pt>
                <c:pt idx="109">
                  <c:v>5.38186214095062</c:v>
                </c:pt>
                <c:pt idx="110">
                  <c:v>5.4756729159587003</c:v>
                </c:pt>
                <c:pt idx="111">
                  <c:v>5.1653299593448398</c:v>
                </c:pt>
                <c:pt idx="112">
                  <c:v>5.40681941005022</c:v>
                </c:pt>
                <c:pt idx="113">
                  <c:v>5.2280470863128796</c:v>
                </c:pt>
                <c:pt idx="114">
                  <c:v>5.4453857331829596</c:v>
                </c:pt>
                <c:pt idx="115">
                  <c:v>5.5704666976886896</c:v>
                </c:pt>
                <c:pt idx="116">
                  <c:v>5.4579558635309899</c:v>
                </c:pt>
                <c:pt idx="117">
                  <c:v>5.3358666107142501</c:v>
                </c:pt>
                <c:pt idx="118">
                  <c:v>5.2792469397880799</c:v>
                </c:pt>
                <c:pt idx="119">
                  <c:v>5.30154829610332</c:v>
                </c:pt>
                <c:pt idx="120">
                  <c:v>5.4043301042221801</c:v>
                </c:pt>
                <c:pt idx="121">
                  <c:v>5.1187128832586097</c:v>
                </c:pt>
                <c:pt idx="122">
                  <c:v>5.4546261271629799</c:v>
                </c:pt>
                <c:pt idx="123">
                  <c:v>5.4683185516426702</c:v>
                </c:pt>
                <c:pt idx="124">
                  <c:v>5.4758673310096802</c:v>
                </c:pt>
                <c:pt idx="125">
                  <c:v>5.4670669039368498</c:v>
                </c:pt>
                <c:pt idx="126">
                  <c:v>5.4591731483467303</c:v>
                </c:pt>
                <c:pt idx="127">
                  <c:v>5.2924058613884597</c:v>
                </c:pt>
                <c:pt idx="128">
                  <c:v>5.2736921587977399</c:v>
                </c:pt>
                <c:pt idx="129">
                  <c:v>5.4985720914234202</c:v>
                </c:pt>
                <c:pt idx="130">
                  <c:v>5.4099288835978303</c:v>
                </c:pt>
                <c:pt idx="131">
                  <c:v>5.3425439858877803</c:v>
                </c:pt>
                <c:pt idx="132">
                  <c:v>5.4425343245571502</c:v>
                </c:pt>
                <c:pt idx="133">
                  <c:v>5.2663284073747896</c:v>
                </c:pt>
                <c:pt idx="134">
                  <c:v>5.3954806654743299</c:v>
                </c:pt>
                <c:pt idx="135">
                  <c:v>5.4492297525501501</c:v>
                </c:pt>
                <c:pt idx="136">
                  <c:v>5.4262258900803797</c:v>
                </c:pt>
                <c:pt idx="137">
                  <c:v>5.2516432809362401</c:v>
                </c:pt>
                <c:pt idx="138">
                  <c:v>5.4541502386247496</c:v>
                </c:pt>
                <c:pt idx="139">
                  <c:v>5.3925158691821498</c:v>
                </c:pt>
                <c:pt idx="140" formatCode="0.00E+00">
                  <c:v>5.4863463501606002</c:v>
                </c:pt>
                <c:pt idx="141">
                  <c:v>5.31779085338313</c:v>
                </c:pt>
                <c:pt idx="142">
                  <c:v>5.3243169119593796</c:v>
                </c:pt>
                <c:pt idx="143">
                  <c:v>5.2414804181489503</c:v>
                </c:pt>
                <c:pt idx="144">
                  <c:v>5.2756017689903496</c:v>
                </c:pt>
                <c:pt idx="145">
                  <c:v>5.3630718760505802</c:v>
                </c:pt>
                <c:pt idx="146">
                  <c:v>5.5464203250577304</c:v>
                </c:pt>
                <c:pt idx="147">
                  <c:v>5.31408075544865</c:v>
                </c:pt>
                <c:pt idx="148">
                  <c:v>5.3498114085708801</c:v>
                </c:pt>
                <c:pt idx="149">
                  <c:v>5.5291532772323402</c:v>
                </c:pt>
                <c:pt idx="150">
                  <c:v>5.4223869817555199</c:v>
                </c:pt>
                <c:pt idx="151">
                  <c:v>5.2566431788836203</c:v>
                </c:pt>
                <c:pt idx="152">
                  <c:v>5.3553570490171403</c:v>
                </c:pt>
                <c:pt idx="153">
                  <c:v>5.5627037493938998</c:v>
                </c:pt>
                <c:pt idx="154" formatCode="0.00E+00">
                  <c:v>5.3866487282803899</c:v>
                </c:pt>
                <c:pt idx="155">
                  <c:v>5.3012128124679903</c:v>
                </c:pt>
                <c:pt idx="156">
                  <c:v>5.4481783176976499</c:v>
                </c:pt>
                <c:pt idx="157">
                  <c:v>5.3876772299661901</c:v>
                </c:pt>
                <c:pt idx="158">
                  <c:v>5.2821960828038401</c:v>
                </c:pt>
                <c:pt idx="159">
                  <c:v>5.4333593340541997</c:v>
                </c:pt>
                <c:pt idx="160">
                  <c:v>5.3975377306547996</c:v>
                </c:pt>
                <c:pt idx="161">
                  <c:v>5.31539730301827</c:v>
                </c:pt>
                <c:pt idx="162">
                  <c:v>5.42388581104293</c:v>
                </c:pt>
                <c:pt idx="163">
                  <c:v>5.4279146069561097</c:v>
                </c:pt>
                <c:pt idx="164">
                  <c:v>5.4325983064498002</c:v>
                </c:pt>
                <c:pt idx="165">
                  <c:v>5.2818984205792399</c:v>
                </c:pt>
                <c:pt idx="166">
                  <c:v>5.3006788280750001</c:v>
                </c:pt>
                <c:pt idx="167">
                  <c:v>5.3806545893752604</c:v>
                </c:pt>
                <c:pt idx="168">
                  <c:v>5.3496113019521898</c:v>
                </c:pt>
                <c:pt idx="169">
                  <c:v>5.2517403406788903</c:v>
                </c:pt>
                <c:pt idx="170">
                  <c:v>5.5002439185407601</c:v>
                </c:pt>
                <c:pt idx="171">
                  <c:v>5.3921699426833403</c:v>
                </c:pt>
                <c:pt idx="172">
                  <c:v>5.4085680074603699</c:v>
                </c:pt>
                <c:pt idx="173">
                  <c:v>5.3656147951411004</c:v>
                </c:pt>
                <c:pt idx="174">
                  <c:v>5.4606806808201203</c:v>
                </c:pt>
                <c:pt idx="175">
                  <c:v>5.3198099759925102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dictionary!$C$2</c:f>
              <c:strCache>
                <c:ptCount val="1"/>
                <c:pt idx="0">
                  <c:v>6</c:v>
                </c:pt>
              </c:strCache>
            </c:strRef>
          </c:tx>
          <c:spPr>
            <a:ln w="127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dictionary!$C$3:$C$178</c:f>
              <c:numCache>
                <c:formatCode>General</c:formatCode>
                <c:ptCount val="176"/>
                <c:pt idx="0">
                  <c:v>4.78746422113898</c:v>
                </c:pt>
                <c:pt idx="1">
                  <c:v>4.0607205333168901</c:v>
                </c:pt>
                <c:pt idx="2">
                  <c:v>4.1061194451122098</c:v>
                </c:pt>
                <c:pt idx="3">
                  <c:v>4.1826645642397304</c:v>
                </c:pt>
                <c:pt idx="4">
                  <c:v>4.69775870665603</c:v>
                </c:pt>
                <c:pt idx="5">
                  <c:v>4.2682484267466902</c:v>
                </c:pt>
                <c:pt idx="6">
                  <c:v>4.4184232843072202</c:v>
                </c:pt>
                <c:pt idx="7">
                  <c:v>4.7088016785251501</c:v>
                </c:pt>
                <c:pt idx="8">
                  <c:v>4.0304512317181604</c:v>
                </c:pt>
                <c:pt idx="9">
                  <c:v>4.3587862379282303</c:v>
                </c:pt>
                <c:pt idx="10">
                  <c:v>4.2297608951284396</c:v>
                </c:pt>
                <c:pt idx="11">
                  <c:v>4.3436341837325099</c:v>
                </c:pt>
                <c:pt idx="12">
                  <c:v>4.5385878348746802</c:v>
                </c:pt>
                <c:pt idx="13">
                  <c:v>4.3971094115577003</c:v>
                </c:pt>
                <c:pt idx="14">
                  <c:v>4.3633348858889196</c:v>
                </c:pt>
                <c:pt idx="15">
                  <c:v>4.4024556825740699</c:v>
                </c:pt>
                <c:pt idx="16">
                  <c:v>4.4990283077870004</c:v>
                </c:pt>
                <c:pt idx="17">
                  <c:v>4.0758286593646096</c:v>
                </c:pt>
                <c:pt idx="18">
                  <c:v>4.2453775207625801</c:v>
                </c:pt>
                <c:pt idx="19">
                  <c:v>4.5077950931124198</c:v>
                </c:pt>
                <c:pt idx="20">
                  <c:v>4.4078176053813998</c:v>
                </c:pt>
                <c:pt idx="21">
                  <c:v>4.7655546828831703</c:v>
                </c:pt>
                <c:pt idx="22">
                  <c:v>4.1712156803562701</c:v>
                </c:pt>
                <c:pt idx="23">
                  <c:v>4.4972502514147301</c:v>
                </c:pt>
                <c:pt idx="24">
                  <c:v>4.4025579989829904</c:v>
                </c:pt>
                <c:pt idx="25">
                  <c:v>4.2197154461544999</c:v>
                </c:pt>
                <c:pt idx="26">
                  <c:v>4.6742481453054303</c:v>
                </c:pt>
                <c:pt idx="27">
                  <c:v>4.6390768000439699</c:v>
                </c:pt>
                <c:pt idx="28">
                  <c:v>4.4684221229634202</c:v>
                </c:pt>
                <c:pt idx="29">
                  <c:v>4.4806982929110104</c:v>
                </c:pt>
                <c:pt idx="30">
                  <c:v>4.2379351190884096</c:v>
                </c:pt>
                <c:pt idx="31">
                  <c:v>4.7225237958612096</c:v>
                </c:pt>
                <c:pt idx="32">
                  <c:v>4.5669432387023097</c:v>
                </c:pt>
                <c:pt idx="33">
                  <c:v>4.2940693369980103</c:v>
                </c:pt>
                <c:pt idx="34">
                  <c:v>4.1944999890488699</c:v>
                </c:pt>
                <c:pt idx="35">
                  <c:v>4.4478692084942404</c:v>
                </c:pt>
                <c:pt idx="36">
                  <c:v>4.2306847252830204</c:v>
                </c:pt>
                <c:pt idx="37">
                  <c:v>4.5882571433283097</c:v>
                </c:pt>
                <c:pt idx="38">
                  <c:v>4.2695230443005796</c:v>
                </c:pt>
                <c:pt idx="39">
                  <c:v>4.6062527506967301</c:v>
                </c:pt>
                <c:pt idx="40">
                  <c:v>4.1632973948174197</c:v>
                </c:pt>
                <c:pt idx="41">
                  <c:v>4.6210747010862203</c:v>
                </c:pt>
                <c:pt idx="42">
                  <c:v>4.3939415818990701</c:v>
                </c:pt>
                <c:pt idx="43">
                  <c:v>4.3376909076734904</c:v>
                </c:pt>
                <c:pt idx="44">
                  <c:v>4.2933607411717603</c:v>
                </c:pt>
                <c:pt idx="45">
                  <c:v>4.61728363807324</c:v>
                </c:pt>
                <c:pt idx="46">
                  <c:v>4.3947154105608499</c:v>
                </c:pt>
                <c:pt idx="47">
                  <c:v>4.5425440774258501</c:v>
                </c:pt>
                <c:pt idx="48">
                  <c:v>4.4412850689955903</c:v>
                </c:pt>
                <c:pt idx="49">
                  <c:v>4.5585146158160601</c:v>
                </c:pt>
                <c:pt idx="50">
                  <c:v>4.42743443786682</c:v>
                </c:pt>
                <c:pt idx="51">
                  <c:v>4.4764573223224096</c:v>
                </c:pt>
                <c:pt idx="52">
                  <c:v>4.3749159352485796</c:v>
                </c:pt>
                <c:pt idx="53">
                  <c:v>4.30419438540076</c:v>
                </c:pt>
                <c:pt idx="54">
                  <c:v>4.2671469046676398</c:v>
                </c:pt>
                <c:pt idx="55">
                  <c:v>4.22877236851678</c:v>
                </c:pt>
                <c:pt idx="56">
                  <c:v>4.4540699699831103</c:v>
                </c:pt>
                <c:pt idx="57">
                  <c:v>4.6609749006282497</c:v>
                </c:pt>
                <c:pt idx="58">
                  <c:v>4.2531364353538903</c:v>
                </c:pt>
                <c:pt idx="59">
                  <c:v>4.6486443488216898</c:v>
                </c:pt>
                <c:pt idx="60">
                  <c:v>4.4836280045427097</c:v>
                </c:pt>
                <c:pt idx="61">
                  <c:v>4.4362414403390904</c:v>
                </c:pt>
                <c:pt idx="62">
                  <c:v>4.2291884790666501</c:v>
                </c:pt>
                <c:pt idx="63">
                  <c:v>4.4299691289310301</c:v>
                </c:pt>
                <c:pt idx="64">
                  <c:v>4.3828719038305</c:v>
                </c:pt>
                <c:pt idx="65">
                  <c:v>4.7677930741942101</c:v>
                </c:pt>
                <c:pt idx="66">
                  <c:v>4.6402660025798301</c:v>
                </c:pt>
                <c:pt idx="67">
                  <c:v>4.2357404842655004</c:v>
                </c:pt>
                <c:pt idx="68">
                  <c:v>4.5793331341343499</c:v>
                </c:pt>
                <c:pt idx="69">
                  <c:v>4.1811640342196501</c:v>
                </c:pt>
                <c:pt idx="70">
                  <c:v>4.4369491107963697</c:v>
                </c:pt>
                <c:pt idx="71">
                  <c:v>4.48324235842707</c:v>
                </c:pt>
                <c:pt idx="72">
                  <c:v>4.30809895385452</c:v>
                </c:pt>
                <c:pt idx="73">
                  <c:v>4.2663427652281696</c:v>
                </c:pt>
                <c:pt idx="74">
                  <c:v>4.5612060285941798</c:v>
                </c:pt>
                <c:pt idx="75">
                  <c:v>4.4775656096418501</c:v>
                </c:pt>
                <c:pt idx="76">
                  <c:v>4.59950046780805</c:v>
                </c:pt>
                <c:pt idx="77">
                  <c:v>4.1420425539840302</c:v>
                </c:pt>
                <c:pt idx="78">
                  <c:v>4.7194097981247598</c:v>
                </c:pt>
                <c:pt idx="79">
                  <c:v>4.1783209945676303</c:v>
                </c:pt>
                <c:pt idx="80">
                  <c:v>4.6315453856520401</c:v>
                </c:pt>
                <c:pt idx="81">
                  <c:v>4.5706097749187</c:v>
                </c:pt>
                <c:pt idx="82">
                  <c:v>4.4549452266891096</c:v>
                </c:pt>
                <c:pt idx="83">
                  <c:v>4.1543210548987499</c:v>
                </c:pt>
                <c:pt idx="84">
                  <c:v>4.5489351263292699</c:v>
                </c:pt>
                <c:pt idx="85">
                  <c:v>4.5968182894918197</c:v>
                </c:pt>
                <c:pt idx="86">
                  <c:v>4.3043249662134704</c:v>
                </c:pt>
                <c:pt idx="87">
                  <c:v>4.3033676663995397</c:v>
                </c:pt>
                <c:pt idx="88">
                  <c:v>4.3997816818032502</c:v>
                </c:pt>
                <c:pt idx="89">
                  <c:v>4.6014090789903799</c:v>
                </c:pt>
                <c:pt idx="90">
                  <c:v>4.5486022326873599</c:v>
                </c:pt>
                <c:pt idx="91">
                  <c:v>4.4902563884888202</c:v>
                </c:pt>
                <c:pt idx="92">
                  <c:v>4.1717302814693804</c:v>
                </c:pt>
                <c:pt idx="93">
                  <c:v>4.4929197034460602</c:v>
                </c:pt>
                <c:pt idx="94">
                  <c:v>4.4682399146090601</c:v>
                </c:pt>
                <c:pt idx="95">
                  <c:v>4.5072153306079796</c:v>
                </c:pt>
                <c:pt idx="96">
                  <c:v>4.3281245770280599</c:v>
                </c:pt>
                <c:pt idx="97">
                  <c:v>4.67381373374067</c:v>
                </c:pt>
                <c:pt idx="98">
                  <c:v>4.2643710094182099</c:v>
                </c:pt>
                <c:pt idx="99">
                  <c:v>4.00194663674114</c:v>
                </c:pt>
                <c:pt idx="100">
                  <c:v>4.4047333459404197</c:v>
                </c:pt>
                <c:pt idx="101">
                  <c:v>4.4923234246393999</c:v>
                </c:pt>
                <c:pt idx="102">
                  <c:v>4.5685162434922599</c:v>
                </c:pt>
                <c:pt idx="103">
                  <c:v>4.5617303699227802</c:v>
                </c:pt>
                <c:pt idx="104">
                  <c:v>4.6104021608924501</c:v>
                </c:pt>
                <c:pt idx="105">
                  <c:v>4.3759163933789003</c:v>
                </c:pt>
                <c:pt idx="106">
                  <c:v>4.5388242931006797</c:v>
                </c:pt>
                <c:pt idx="107">
                  <c:v>4.5916700039754099</c:v>
                </c:pt>
                <c:pt idx="108">
                  <c:v>4.2640093443123499</c:v>
                </c:pt>
                <c:pt idx="109">
                  <c:v>4.1459863092360898</c:v>
                </c:pt>
                <c:pt idx="110">
                  <c:v>4.4561298238635203</c:v>
                </c:pt>
                <c:pt idx="111">
                  <c:v>4.2748466725065501</c:v>
                </c:pt>
                <c:pt idx="112">
                  <c:v>4.2519690180813203</c:v>
                </c:pt>
                <c:pt idx="113">
                  <c:v>4.5102463206357903</c:v>
                </c:pt>
                <c:pt idx="114">
                  <c:v>4.4567493382670298</c:v>
                </c:pt>
                <c:pt idx="115">
                  <c:v>4.5941067261573103</c:v>
                </c:pt>
                <c:pt idx="116">
                  <c:v>4.3140585758078096</c:v>
                </c:pt>
                <c:pt idx="117">
                  <c:v>4.6098000488905804</c:v>
                </c:pt>
                <c:pt idx="118">
                  <c:v>4.5175987224656096</c:v>
                </c:pt>
                <c:pt idx="119">
                  <c:v>4.3041015640652596</c:v>
                </c:pt>
                <c:pt idx="120">
                  <c:v>4.6784654430873402</c:v>
                </c:pt>
                <c:pt idx="121">
                  <c:v>4.3293866908687901</c:v>
                </c:pt>
                <c:pt idx="122">
                  <c:v>4.6815094625686999</c:v>
                </c:pt>
                <c:pt idx="123">
                  <c:v>4.0854269645420898</c:v>
                </c:pt>
                <c:pt idx="124">
                  <c:v>4.3822615176412301</c:v>
                </c:pt>
                <c:pt idx="125">
                  <c:v>4.6725074037134897</c:v>
                </c:pt>
                <c:pt idx="126">
                  <c:v>4.5569651131854103</c:v>
                </c:pt>
                <c:pt idx="127">
                  <c:v>4.56548519474992</c:v>
                </c:pt>
                <c:pt idx="128">
                  <c:v>4.4731517290493601</c:v>
                </c:pt>
                <c:pt idx="129">
                  <c:v>4.03668915993934</c:v>
                </c:pt>
                <c:pt idx="130">
                  <c:v>4.5712422443199703</c:v>
                </c:pt>
                <c:pt idx="131">
                  <c:v>4.1187534535016601</c:v>
                </c:pt>
                <c:pt idx="132">
                  <c:v>4.4037342021876702</c:v>
                </c:pt>
                <c:pt idx="133">
                  <c:v>4.4105159390238597</c:v>
                </c:pt>
                <c:pt idx="134">
                  <c:v>4.37052737095655</c:v>
                </c:pt>
                <c:pt idx="135">
                  <c:v>4.6287624560135896</c:v>
                </c:pt>
                <c:pt idx="136">
                  <c:v>4.5858215914134703</c:v>
                </c:pt>
                <c:pt idx="137">
                  <c:v>4.1251418659249097</c:v>
                </c:pt>
                <c:pt idx="138">
                  <c:v>4.49471685964724</c:v>
                </c:pt>
                <c:pt idx="139">
                  <c:v>4.1318247034265401</c:v>
                </c:pt>
                <c:pt idx="140">
                  <c:v>4.3678074715540403</c:v>
                </c:pt>
                <c:pt idx="141">
                  <c:v>4.5132626923152701</c:v>
                </c:pt>
                <c:pt idx="142">
                  <c:v>4.3825524759338697</c:v>
                </c:pt>
                <c:pt idx="143">
                  <c:v>4.70441236124163</c:v>
                </c:pt>
                <c:pt idx="144">
                  <c:v>4.6631598393450204</c:v>
                </c:pt>
                <c:pt idx="145">
                  <c:v>4.3892702023232504</c:v>
                </c:pt>
                <c:pt idx="146">
                  <c:v>4.5396509855332701</c:v>
                </c:pt>
                <c:pt idx="147">
                  <c:v>4.20722148721336</c:v>
                </c:pt>
                <c:pt idx="148">
                  <c:v>4.5207233302405001</c:v>
                </c:pt>
                <c:pt idx="149">
                  <c:v>4.1411569150796899</c:v>
                </c:pt>
                <c:pt idx="150">
                  <c:v>4.3061739866189797</c:v>
                </c:pt>
                <c:pt idx="151">
                  <c:v>4.6069517447780504</c:v>
                </c:pt>
                <c:pt idx="152">
                  <c:v>4.1217645376292298</c:v>
                </c:pt>
                <c:pt idx="153">
                  <c:v>4.52245817104449</c:v>
                </c:pt>
                <c:pt idx="154">
                  <c:v>4.6303533169224904</c:v>
                </c:pt>
                <c:pt idx="155">
                  <c:v>4.7249947250067796</c:v>
                </c:pt>
                <c:pt idx="156">
                  <c:v>4.3447141848147703</c:v>
                </c:pt>
                <c:pt idx="157">
                  <c:v>4.6576094301120099</c:v>
                </c:pt>
                <c:pt idx="158">
                  <c:v>4.1621865068906896</c:v>
                </c:pt>
                <c:pt idx="159">
                  <c:v>4.7253129379687797</c:v>
                </c:pt>
                <c:pt idx="160">
                  <c:v>4.2993188614045996</c:v>
                </c:pt>
                <c:pt idx="161">
                  <c:v>4.3631587350850296</c:v>
                </c:pt>
                <c:pt idx="162">
                  <c:v>4.4463575499066303</c:v>
                </c:pt>
                <c:pt idx="163">
                  <c:v>4.5989813871554199</c:v>
                </c:pt>
                <c:pt idx="164">
                  <c:v>4.4243257446779296</c:v>
                </c:pt>
                <c:pt idx="165">
                  <c:v>4.3948440417255199</c:v>
                </c:pt>
                <c:pt idx="166">
                  <c:v>4.1551357932983599</c:v>
                </c:pt>
                <c:pt idx="167">
                  <c:v>4.5038787004944201</c:v>
                </c:pt>
                <c:pt idx="168">
                  <c:v>4.4488605891180404</c:v>
                </c:pt>
                <c:pt idx="169">
                  <c:v>4.4555458214669104</c:v>
                </c:pt>
                <c:pt idx="170">
                  <c:v>4.4899754787406403</c:v>
                </c:pt>
                <c:pt idx="171">
                  <c:v>4.5212185798684503</c:v>
                </c:pt>
                <c:pt idx="172">
                  <c:v>4.3167263796029598</c:v>
                </c:pt>
                <c:pt idx="173">
                  <c:v>4.4981832223728002</c:v>
                </c:pt>
                <c:pt idx="174">
                  <c:v>4.2952618599441399</c:v>
                </c:pt>
                <c:pt idx="175">
                  <c:v>4.4344438143742799</c:v>
                </c:pt>
              </c:numCache>
            </c:numRef>
          </c:val>
          <c:smooth val="0"/>
        </c:ser>
        <c:ser>
          <c:idx val="2"/>
          <c:order val="2"/>
          <c:spPr>
            <a:ln w="127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dictionary!$D$3:$D$178</c:f>
              <c:numCache>
                <c:formatCode>General</c:formatCode>
                <c:ptCount val="176"/>
                <c:pt idx="0">
                  <c:v>3.48467799563424</c:v>
                </c:pt>
                <c:pt idx="1">
                  <c:v>3.80339928090957</c:v>
                </c:pt>
                <c:pt idx="2">
                  <c:v>3.4235668917975102</c:v>
                </c:pt>
                <c:pt idx="3">
                  <c:v>3.9356320754274301</c:v>
                </c:pt>
                <c:pt idx="4">
                  <c:v>3.4254043982965499</c:v>
                </c:pt>
                <c:pt idx="5">
                  <c:v>3.8756633054487102</c:v>
                </c:pt>
                <c:pt idx="6">
                  <c:v>3.7899230719867401</c:v>
                </c:pt>
                <c:pt idx="7">
                  <c:v>3.71395403824526</c:v>
                </c:pt>
                <c:pt idx="8">
                  <c:v>3.66712871051406</c:v>
                </c:pt>
                <c:pt idx="9">
                  <c:v>3.8207568101800802</c:v>
                </c:pt>
                <c:pt idx="10">
                  <c:v>3.52993673968342</c:v>
                </c:pt>
                <c:pt idx="11">
                  <c:v>3.5344747121607298</c:v>
                </c:pt>
                <c:pt idx="12">
                  <c:v>3.3159317412020601</c:v>
                </c:pt>
                <c:pt idx="13">
                  <c:v>3.7638121899474899</c:v>
                </c:pt>
                <c:pt idx="14">
                  <c:v>3.3300124065904102</c:v>
                </c:pt>
                <c:pt idx="15">
                  <c:v>3.3437446385938698</c:v>
                </c:pt>
                <c:pt idx="16">
                  <c:v>3.88579476535552</c:v>
                </c:pt>
                <c:pt idx="17">
                  <c:v>3.1994199895872799</c:v>
                </c:pt>
                <c:pt idx="18">
                  <c:v>3.71403062306632</c:v>
                </c:pt>
                <c:pt idx="19">
                  <c:v>3.5364075600001099</c:v>
                </c:pt>
                <c:pt idx="20">
                  <c:v>3.6666789896821701</c:v>
                </c:pt>
                <c:pt idx="21">
                  <c:v>3.75118348537156</c:v>
                </c:pt>
                <c:pt idx="22">
                  <c:v>3.1022612131336902</c:v>
                </c:pt>
                <c:pt idx="23">
                  <c:v>3.3969827358547402</c:v>
                </c:pt>
                <c:pt idx="24">
                  <c:v>3.6003491695615701</c:v>
                </c:pt>
                <c:pt idx="25">
                  <c:v>3.4413107454908798</c:v>
                </c:pt>
                <c:pt idx="26">
                  <c:v>3.6039430655859701</c:v>
                </c:pt>
                <c:pt idx="27">
                  <c:v>3.40929024550642</c:v>
                </c:pt>
                <c:pt idx="28">
                  <c:v>3.6797919955812799</c:v>
                </c:pt>
                <c:pt idx="29">
                  <c:v>3.25158314707086</c:v>
                </c:pt>
                <c:pt idx="30">
                  <c:v>3.9159441810273101</c:v>
                </c:pt>
                <c:pt idx="31">
                  <c:v>3.6180380737365798</c:v>
                </c:pt>
                <c:pt idx="32">
                  <c:v>3.3235914742134098</c:v>
                </c:pt>
                <c:pt idx="33">
                  <c:v>3.4847232433469602</c:v>
                </c:pt>
                <c:pt idx="34">
                  <c:v>3.69125834224889</c:v>
                </c:pt>
                <c:pt idx="35">
                  <c:v>3.2942965061876399</c:v>
                </c:pt>
                <c:pt idx="36">
                  <c:v>3.5113962940030601</c:v>
                </c:pt>
                <c:pt idx="37">
                  <c:v>3.6340677960996102</c:v>
                </c:pt>
                <c:pt idx="38">
                  <c:v>3.3446478001564399</c:v>
                </c:pt>
                <c:pt idx="39">
                  <c:v>3.5565323871395198</c:v>
                </c:pt>
                <c:pt idx="40">
                  <c:v>3.5864950808823899</c:v>
                </c:pt>
                <c:pt idx="41">
                  <c:v>3.5559306980126602</c:v>
                </c:pt>
                <c:pt idx="42">
                  <c:v>3.6092331717406401</c:v>
                </c:pt>
                <c:pt idx="43">
                  <c:v>3.2498692638771098</c:v>
                </c:pt>
                <c:pt idx="44">
                  <c:v>3.4450521257464102</c:v>
                </c:pt>
                <c:pt idx="45">
                  <c:v>3.44417386354099</c:v>
                </c:pt>
                <c:pt idx="46">
                  <c:v>3.6472826822024298</c:v>
                </c:pt>
                <c:pt idx="47">
                  <c:v>3.4825103159621098</c:v>
                </c:pt>
                <c:pt idx="48">
                  <c:v>3.6232376792257499</c:v>
                </c:pt>
                <c:pt idx="49">
                  <c:v>3.4778108395759002</c:v>
                </c:pt>
                <c:pt idx="50">
                  <c:v>3.7137689880035101</c:v>
                </c:pt>
                <c:pt idx="51">
                  <c:v>3.4093895780885499</c:v>
                </c:pt>
                <c:pt idx="52">
                  <c:v>3.5637753505140699</c:v>
                </c:pt>
                <c:pt idx="53">
                  <c:v>3.3398367980272399</c:v>
                </c:pt>
                <c:pt idx="54">
                  <c:v>3.3251089260736801</c:v>
                </c:pt>
                <c:pt idx="55">
                  <c:v>3.4009494754021601</c:v>
                </c:pt>
                <c:pt idx="56">
                  <c:v>3.64977442992515</c:v>
                </c:pt>
                <c:pt idx="57">
                  <c:v>3.9511548559446199</c:v>
                </c:pt>
                <c:pt idx="58">
                  <c:v>3.2336939726579401</c:v>
                </c:pt>
                <c:pt idx="59">
                  <c:v>3.32074066059121</c:v>
                </c:pt>
                <c:pt idx="60">
                  <c:v>3.7326808922623198</c:v>
                </c:pt>
                <c:pt idx="61">
                  <c:v>3.2449533102960202</c:v>
                </c:pt>
                <c:pt idx="62">
                  <c:v>3.5177988474094501</c:v>
                </c:pt>
                <c:pt idx="63">
                  <c:v>3.60213401835761</c:v>
                </c:pt>
                <c:pt idx="64">
                  <c:v>3.4577013448393199</c:v>
                </c:pt>
                <c:pt idx="65">
                  <c:v>3.2849167160329902</c:v>
                </c:pt>
                <c:pt idx="66">
                  <c:v>3.5390369287407699</c:v>
                </c:pt>
                <c:pt idx="67">
                  <c:v>3.8965586454386099</c:v>
                </c:pt>
                <c:pt idx="68">
                  <c:v>3.55242714564623</c:v>
                </c:pt>
                <c:pt idx="69">
                  <c:v>3.7729708293777202</c:v>
                </c:pt>
                <c:pt idx="70">
                  <c:v>3.3525587249769302</c:v>
                </c:pt>
                <c:pt idx="71">
                  <c:v>3.2094238008484299</c:v>
                </c:pt>
                <c:pt idx="72">
                  <c:v>3.6372995819590401</c:v>
                </c:pt>
                <c:pt idx="73">
                  <c:v>3.5653589928854901</c:v>
                </c:pt>
                <c:pt idx="74">
                  <c:v>3.7052159073941602</c:v>
                </c:pt>
                <c:pt idx="75">
                  <c:v>3.3432673896576999</c:v>
                </c:pt>
                <c:pt idx="76">
                  <c:v>3.4325740162665701</c:v>
                </c:pt>
                <c:pt idx="77">
                  <c:v>3.5086468301993001</c:v>
                </c:pt>
                <c:pt idx="78">
                  <c:v>3.44466803451943</c:v>
                </c:pt>
                <c:pt idx="79">
                  <c:v>3.65174436228535</c:v>
                </c:pt>
                <c:pt idx="80">
                  <c:v>3.3150461414749199</c:v>
                </c:pt>
                <c:pt idx="81">
                  <c:v>3.5838044364315702</c:v>
                </c:pt>
                <c:pt idx="82">
                  <c:v>3.6706936611178902</c:v>
                </c:pt>
                <c:pt idx="83">
                  <c:v>3.25375537745402</c:v>
                </c:pt>
                <c:pt idx="84">
                  <c:v>3.5650874440534301</c:v>
                </c:pt>
                <c:pt idx="85">
                  <c:v>3.6256925925336199</c:v>
                </c:pt>
                <c:pt idx="86">
                  <c:v>3.6286017686510301</c:v>
                </c:pt>
                <c:pt idx="87">
                  <c:v>3.1722297432666702</c:v>
                </c:pt>
                <c:pt idx="88">
                  <c:v>3.74335823275239</c:v>
                </c:pt>
                <c:pt idx="89">
                  <c:v>3.55868764489724</c:v>
                </c:pt>
                <c:pt idx="90">
                  <c:v>3.5175600823158</c:v>
                </c:pt>
                <c:pt idx="91">
                  <c:v>3.2681103490876899</c:v>
                </c:pt>
                <c:pt idx="92">
                  <c:v>3.6681837658323002</c:v>
                </c:pt>
                <c:pt idx="93">
                  <c:v>3.5647416249752299</c:v>
                </c:pt>
                <c:pt idx="94">
                  <c:v>3.3542455788124799</c:v>
                </c:pt>
                <c:pt idx="95">
                  <c:v>3.40308922343789</c:v>
                </c:pt>
                <c:pt idx="96">
                  <c:v>3.6827839033558498</c:v>
                </c:pt>
                <c:pt idx="97">
                  <c:v>3.33483383803754</c:v>
                </c:pt>
                <c:pt idx="98">
                  <c:v>3.5825872652103801</c:v>
                </c:pt>
                <c:pt idx="99">
                  <c:v>3.41477081202973</c:v>
                </c:pt>
                <c:pt idx="100">
                  <c:v>3.1566613856929502</c:v>
                </c:pt>
                <c:pt idx="101">
                  <c:v>3.5000599442643998</c:v>
                </c:pt>
                <c:pt idx="102">
                  <c:v>3.8237429983709399</c:v>
                </c:pt>
                <c:pt idx="103">
                  <c:v>3.59833747267382</c:v>
                </c:pt>
                <c:pt idx="104">
                  <c:v>3.6756490488231801</c:v>
                </c:pt>
                <c:pt idx="105">
                  <c:v>3.40789968260427</c:v>
                </c:pt>
                <c:pt idx="106">
                  <c:v>3.78962535795125</c:v>
                </c:pt>
                <c:pt idx="107">
                  <c:v>3.1897957511613901</c:v>
                </c:pt>
                <c:pt idx="108">
                  <c:v>3.74437471524696</c:v>
                </c:pt>
                <c:pt idx="109">
                  <c:v>3.3459998378138902</c:v>
                </c:pt>
                <c:pt idx="110">
                  <c:v>3.4907093172498298</c:v>
                </c:pt>
                <c:pt idx="111">
                  <c:v>3.5936273742247198</c:v>
                </c:pt>
                <c:pt idx="112">
                  <c:v>3.5612115146178702</c:v>
                </c:pt>
                <c:pt idx="113">
                  <c:v>3.8514040570826999</c:v>
                </c:pt>
                <c:pt idx="114">
                  <c:v>3.6296376732155902</c:v>
                </c:pt>
                <c:pt idx="115">
                  <c:v>3.1079205606828899</c:v>
                </c:pt>
                <c:pt idx="116">
                  <c:v>3.2004055561259599</c:v>
                </c:pt>
                <c:pt idx="117">
                  <c:v>3.5946154879149499</c:v>
                </c:pt>
                <c:pt idx="118">
                  <c:v>3.6174651580580601</c:v>
                </c:pt>
                <c:pt idx="119">
                  <c:v>3.6083080090475499</c:v>
                </c:pt>
                <c:pt idx="120">
                  <c:v>3.22045926285861</c:v>
                </c:pt>
                <c:pt idx="121">
                  <c:v>3.6397468683389</c:v>
                </c:pt>
                <c:pt idx="122">
                  <c:v>3.4499973057048798</c:v>
                </c:pt>
                <c:pt idx="123">
                  <c:v>3.8182865360148601</c:v>
                </c:pt>
                <c:pt idx="124">
                  <c:v>3.5683444858817701</c:v>
                </c:pt>
                <c:pt idx="125">
                  <c:v>3.3020284013380601</c:v>
                </c:pt>
                <c:pt idx="126">
                  <c:v>3.5602617875624198</c:v>
                </c:pt>
                <c:pt idx="127">
                  <c:v>3.4584617776133402</c:v>
                </c:pt>
                <c:pt idx="128">
                  <c:v>3.4243527977634698</c:v>
                </c:pt>
                <c:pt idx="129">
                  <c:v>3.5583864010576298</c:v>
                </c:pt>
                <c:pt idx="130">
                  <c:v>3.44296658350116</c:v>
                </c:pt>
                <c:pt idx="131">
                  <c:v>3.60243722012487</c:v>
                </c:pt>
                <c:pt idx="132">
                  <c:v>3.30757480080293</c:v>
                </c:pt>
                <c:pt idx="133">
                  <c:v>3.56899160610689</c:v>
                </c:pt>
                <c:pt idx="134">
                  <c:v>3.5908763069849798</c:v>
                </c:pt>
                <c:pt idx="135">
                  <c:v>3.2766097565989099</c:v>
                </c:pt>
                <c:pt idx="136">
                  <c:v>3.6836162454870198</c:v>
                </c:pt>
                <c:pt idx="137">
                  <c:v>3.4388338845425199</c:v>
                </c:pt>
                <c:pt idx="138">
                  <c:v>3.4853656930869601</c:v>
                </c:pt>
                <c:pt idx="139">
                  <c:v>3.6429305412822601</c:v>
                </c:pt>
                <c:pt idx="140">
                  <c:v>3.8701386588735001</c:v>
                </c:pt>
                <c:pt idx="141">
                  <c:v>3.6304343475191998</c:v>
                </c:pt>
                <c:pt idx="142">
                  <c:v>3.2895960276442602</c:v>
                </c:pt>
                <c:pt idx="143">
                  <c:v>3.68939307144697</c:v>
                </c:pt>
                <c:pt idx="144">
                  <c:v>3.3932569196161699</c:v>
                </c:pt>
                <c:pt idx="145">
                  <c:v>3.5357419167475701</c:v>
                </c:pt>
                <c:pt idx="146">
                  <c:v>3.1240441525842</c:v>
                </c:pt>
                <c:pt idx="147">
                  <c:v>3.7980601625439001</c:v>
                </c:pt>
                <c:pt idx="148">
                  <c:v>3.50634900643702</c:v>
                </c:pt>
                <c:pt idx="149">
                  <c:v>3.2394046072902101</c:v>
                </c:pt>
                <c:pt idx="150">
                  <c:v>3.5015262623782202</c:v>
                </c:pt>
                <c:pt idx="151">
                  <c:v>3.4055056021880499</c:v>
                </c:pt>
                <c:pt idx="152">
                  <c:v>3.4191476361989399</c:v>
                </c:pt>
                <c:pt idx="153">
                  <c:v>3.75107142406616</c:v>
                </c:pt>
                <c:pt idx="154">
                  <c:v>3.23215572444929</c:v>
                </c:pt>
                <c:pt idx="155">
                  <c:v>3.3780663767455898</c:v>
                </c:pt>
                <c:pt idx="156">
                  <c:v>3.6573414594201701</c:v>
                </c:pt>
                <c:pt idx="157">
                  <c:v>3.5358735860158998</c:v>
                </c:pt>
                <c:pt idx="158">
                  <c:v>3.4749410003044199</c:v>
                </c:pt>
                <c:pt idx="159">
                  <c:v>3.8188756544417801</c:v>
                </c:pt>
                <c:pt idx="160">
                  <c:v>3.89601138026394</c:v>
                </c:pt>
                <c:pt idx="161">
                  <c:v>3.4188990176522198</c:v>
                </c:pt>
                <c:pt idx="162">
                  <c:v>3.1919352920568</c:v>
                </c:pt>
                <c:pt idx="163">
                  <c:v>3.2660199997052</c:v>
                </c:pt>
                <c:pt idx="164">
                  <c:v>3.5704621925734701</c:v>
                </c:pt>
                <c:pt idx="165">
                  <c:v>3.7451216309331699</c:v>
                </c:pt>
                <c:pt idx="166">
                  <c:v>3.47673989950259</c:v>
                </c:pt>
                <c:pt idx="167">
                  <c:v>3.4016848579549799</c:v>
                </c:pt>
                <c:pt idx="168">
                  <c:v>3.63432174728726</c:v>
                </c:pt>
                <c:pt idx="169">
                  <c:v>3.3444118797871898</c:v>
                </c:pt>
                <c:pt idx="170">
                  <c:v>3.4879015894126502</c:v>
                </c:pt>
                <c:pt idx="171">
                  <c:v>3.5867523751890098</c:v>
                </c:pt>
                <c:pt idx="172">
                  <c:v>3.5458177677817901</c:v>
                </c:pt>
                <c:pt idx="173">
                  <c:v>3.6122385391271399</c:v>
                </c:pt>
                <c:pt idx="174">
                  <c:v>3.4910915521759498</c:v>
                </c:pt>
                <c:pt idx="175">
                  <c:v>3.7094989545619002</c:v>
                </c:pt>
              </c:numCache>
            </c:numRef>
          </c:val>
          <c:smooth val="0"/>
        </c:ser>
        <c:ser>
          <c:idx val="3"/>
          <c:order val="3"/>
          <c:spPr>
            <a:ln w="127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dictionary!$E$3:$E$178</c:f>
              <c:numCache>
                <c:formatCode>General</c:formatCode>
                <c:ptCount val="176"/>
              </c:numCache>
            </c:numRef>
          </c:val>
          <c:smooth val="0"/>
        </c:ser>
        <c:ser>
          <c:idx val="4"/>
          <c:order val="4"/>
          <c:spPr>
            <a:ln w="127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dictionary!$F$3:$F$178</c:f>
              <c:numCache>
                <c:formatCode>General</c:formatCode>
                <c:ptCount val="176"/>
                <c:pt idx="0">
                  <c:v>1.5180843391439101</c:v>
                </c:pt>
                <c:pt idx="1">
                  <c:v>1.2705829956193</c:v>
                </c:pt>
                <c:pt idx="2">
                  <c:v>1.2306816679017301</c:v>
                </c:pt>
                <c:pt idx="3">
                  <c:v>1.4834133408168899</c:v>
                </c:pt>
                <c:pt idx="4">
                  <c:v>1.7939741939432501</c:v>
                </c:pt>
                <c:pt idx="5">
                  <c:v>1.18000746948358</c:v>
                </c:pt>
                <c:pt idx="6">
                  <c:v>1.4505734696303401</c:v>
                </c:pt>
                <c:pt idx="7">
                  <c:v>1.42443645835085</c:v>
                </c:pt>
                <c:pt idx="8">
                  <c:v>1.2964718405384901</c:v>
                </c:pt>
                <c:pt idx="9">
                  <c:v>1.2642433573427201</c:v>
                </c:pt>
                <c:pt idx="10">
                  <c:v>1.5502659359841799</c:v>
                </c:pt>
                <c:pt idx="11">
                  <c:v>1.7179232830101701</c:v>
                </c:pt>
                <c:pt idx="12">
                  <c:v>1.44192657209206</c:v>
                </c:pt>
                <c:pt idx="13">
                  <c:v>1.3615361566420401</c:v>
                </c:pt>
                <c:pt idx="14">
                  <c:v>1.37201227297829</c:v>
                </c:pt>
                <c:pt idx="15">
                  <c:v>1.6519628229708501</c:v>
                </c:pt>
                <c:pt idx="16">
                  <c:v>1.5637756414707</c:v>
                </c:pt>
                <c:pt idx="17">
                  <c:v>1.2940142575168601</c:v>
                </c:pt>
                <c:pt idx="18">
                  <c:v>1.36273076737329</c:v>
                </c:pt>
                <c:pt idx="19">
                  <c:v>1.3082037714024199</c:v>
                </c:pt>
                <c:pt idx="20">
                  <c:v>1.58686154351917</c:v>
                </c:pt>
                <c:pt idx="21">
                  <c:v>1.8030793369979099</c:v>
                </c:pt>
                <c:pt idx="22">
                  <c:v>1.1511492743602101</c:v>
                </c:pt>
                <c:pt idx="23">
                  <c:v>1.60421856030452</c:v>
                </c:pt>
                <c:pt idx="24">
                  <c:v>1.47997946498248</c:v>
                </c:pt>
                <c:pt idx="25">
                  <c:v>1.5891050506081701</c:v>
                </c:pt>
                <c:pt idx="26">
                  <c:v>1.4021498348080601</c:v>
                </c:pt>
                <c:pt idx="27">
                  <c:v>1.7412833835167101</c:v>
                </c:pt>
                <c:pt idx="28">
                  <c:v>1.4906679618994301</c:v>
                </c:pt>
                <c:pt idx="29">
                  <c:v>1.7069195567283</c:v>
                </c:pt>
                <c:pt idx="30">
                  <c:v>1.33344635380676</c:v>
                </c:pt>
                <c:pt idx="31">
                  <c:v>1.6974636527354801</c:v>
                </c:pt>
                <c:pt idx="32">
                  <c:v>1.4791202464602</c:v>
                </c:pt>
                <c:pt idx="33">
                  <c:v>1.52595585732723</c:v>
                </c:pt>
                <c:pt idx="34">
                  <c:v>1.3594129567176501</c:v>
                </c:pt>
                <c:pt idx="35">
                  <c:v>1.50858597255991</c:v>
                </c:pt>
                <c:pt idx="36">
                  <c:v>1.3481677267488701</c:v>
                </c:pt>
                <c:pt idx="37">
                  <c:v>1.5724815014339599</c:v>
                </c:pt>
                <c:pt idx="38">
                  <c:v>1.48207387261284</c:v>
                </c:pt>
                <c:pt idx="39">
                  <c:v>1.50771126985745</c:v>
                </c:pt>
                <c:pt idx="40">
                  <c:v>1.33110547971769</c:v>
                </c:pt>
                <c:pt idx="41">
                  <c:v>1.6470346349140901</c:v>
                </c:pt>
                <c:pt idx="42">
                  <c:v>1.58525320705371</c:v>
                </c:pt>
                <c:pt idx="43">
                  <c:v>1.3324165094612399</c:v>
                </c:pt>
                <c:pt idx="44">
                  <c:v>1.4777729546701499</c:v>
                </c:pt>
                <c:pt idx="45">
                  <c:v>2</c:v>
                </c:pt>
                <c:pt idx="46">
                  <c:v>1.43158803518848</c:v>
                </c:pt>
                <c:pt idx="47">
                  <c:v>1.35733611076518</c:v>
                </c:pt>
                <c:pt idx="48">
                  <c:v>1.45473058650608</c:v>
                </c:pt>
                <c:pt idx="49">
                  <c:v>1.6839784179738899</c:v>
                </c:pt>
                <c:pt idx="50">
                  <c:v>1.2520572337769</c:v>
                </c:pt>
                <c:pt idx="51">
                  <c:v>1.4077783239385</c:v>
                </c:pt>
                <c:pt idx="52">
                  <c:v>1.4115267014119299</c:v>
                </c:pt>
                <c:pt idx="53">
                  <c:v>1.44454789220878</c:v>
                </c:pt>
                <c:pt idx="54">
                  <c:v>1.5204915406433801</c:v>
                </c:pt>
                <c:pt idx="55">
                  <c:v>1.4438656423209799</c:v>
                </c:pt>
                <c:pt idx="56">
                  <c:v>1.74353282023641</c:v>
                </c:pt>
                <c:pt idx="57">
                  <c:v>1.5681940990935499</c:v>
                </c:pt>
                <c:pt idx="58">
                  <c:v>1.3772163838537399</c:v>
                </c:pt>
                <c:pt idx="59">
                  <c:v>1.7281155872748799</c:v>
                </c:pt>
                <c:pt idx="60">
                  <c:v>1.6581335601497</c:v>
                </c:pt>
                <c:pt idx="61">
                  <c:v>1.70155946702334</c:v>
                </c:pt>
                <c:pt idx="62">
                  <c:v>1.30172712320901</c:v>
                </c:pt>
                <c:pt idx="63">
                  <c:v>1.13836893696456</c:v>
                </c:pt>
                <c:pt idx="64">
                  <c:v>1.51262601280056</c:v>
                </c:pt>
                <c:pt idx="65">
                  <c:v>1.8117753032181201</c:v>
                </c:pt>
                <c:pt idx="66">
                  <c:v>1.58457468210083</c:v>
                </c:pt>
                <c:pt idx="67">
                  <c:v>1.3539015748885199</c:v>
                </c:pt>
                <c:pt idx="68">
                  <c:v>1.5871100840678201</c:v>
                </c:pt>
                <c:pt idx="69">
                  <c:v>1.47270041947464</c:v>
                </c:pt>
                <c:pt idx="70">
                  <c:v>1.6307481328953199</c:v>
                </c:pt>
                <c:pt idx="71">
                  <c:v>1.5696041392967801</c:v>
                </c:pt>
                <c:pt idx="72">
                  <c:v>1.5832881841212001</c:v>
                </c:pt>
                <c:pt idx="73">
                  <c:v>1.2349454593649101</c:v>
                </c:pt>
                <c:pt idx="74">
                  <c:v>1.5121191125271001</c:v>
                </c:pt>
                <c:pt idx="75">
                  <c:v>1.4384487183553401</c:v>
                </c:pt>
                <c:pt idx="76">
                  <c:v>1.6720457337862</c:v>
                </c:pt>
                <c:pt idx="77">
                  <c:v>1.2695570284853901</c:v>
                </c:pt>
                <c:pt idx="78">
                  <c:v>1.6885747984891</c:v>
                </c:pt>
                <c:pt idx="79">
                  <c:v>1.31273741493103</c:v>
                </c:pt>
                <c:pt idx="80">
                  <c:v>1.3616745242927599</c:v>
                </c:pt>
                <c:pt idx="81">
                  <c:v>1.75559010866595</c:v>
                </c:pt>
                <c:pt idx="82">
                  <c:v>1.4958177472152701</c:v>
                </c:pt>
                <c:pt idx="83">
                  <c:v>1.33071129033697</c:v>
                </c:pt>
                <c:pt idx="84">
                  <c:v>1.62382085990233</c:v>
                </c:pt>
                <c:pt idx="85">
                  <c:v>1.66259569408024</c:v>
                </c:pt>
                <c:pt idx="86">
                  <c:v>1.58177997726734</c:v>
                </c:pt>
                <c:pt idx="87">
                  <c:v>1.27374667716825</c:v>
                </c:pt>
                <c:pt idx="88">
                  <c:v>1.7580794984442401</c:v>
                </c:pt>
                <c:pt idx="89">
                  <c:v>1.5039928987567801</c:v>
                </c:pt>
                <c:pt idx="90">
                  <c:v>1.4028663450406</c:v>
                </c:pt>
                <c:pt idx="91">
                  <c:v>1.71799330718659</c:v>
                </c:pt>
                <c:pt idx="92">
                  <c:v>1.4645622483311</c:v>
                </c:pt>
                <c:pt idx="93">
                  <c:v>1.3529323898471799</c:v>
                </c:pt>
                <c:pt idx="94">
                  <c:v>1.3987857517323901</c:v>
                </c:pt>
                <c:pt idx="95">
                  <c:v>1.42161449378847</c:v>
                </c:pt>
                <c:pt idx="96">
                  <c:v>1.50345697793803</c:v>
                </c:pt>
                <c:pt idx="97">
                  <c:v>1.70831501903844</c:v>
                </c:pt>
                <c:pt idx="98">
                  <c:v>1.33598626695777</c:v>
                </c:pt>
                <c:pt idx="99">
                  <c:v>1.3098011125717199</c:v>
                </c:pt>
                <c:pt idx="100">
                  <c:v>1.5989446307341599</c:v>
                </c:pt>
                <c:pt idx="101">
                  <c:v>1.67291352835596</c:v>
                </c:pt>
                <c:pt idx="102">
                  <c:v>1.4220402362223501</c:v>
                </c:pt>
                <c:pt idx="103">
                  <c:v>1.66540269229064</c:v>
                </c:pt>
                <c:pt idx="104">
                  <c:v>1.9716125152852</c:v>
                </c:pt>
                <c:pt idx="105">
                  <c:v>1.6339979109492899</c:v>
                </c:pt>
                <c:pt idx="106">
                  <c:v>1.34226549620446</c:v>
                </c:pt>
                <c:pt idx="107">
                  <c:v>1.4536616798747499</c:v>
                </c:pt>
                <c:pt idx="108">
                  <c:v>1.3887152966466001</c:v>
                </c:pt>
                <c:pt idx="109">
                  <c:v>1.47667892195206</c:v>
                </c:pt>
                <c:pt idx="110">
                  <c:v>1.3717390618624501</c:v>
                </c:pt>
                <c:pt idx="111">
                  <c:v>1.62009049938704</c:v>
                </c:pt>
                <c:pt idx="112">
                  <c:v>1.4953732943104301</c:v>
                </c:pt>
                <c:pt idx="113">
                  <c:v>1.3424745655186501</c:v>
                </c:pt>
                <c:pt idx="114">
                  <c:v>1.4078018275467801</c:v>
                </c:pt>
                <c:pt idx="115">
                  <c:v>1.66016186442254</c:v>
                </c:pt>
                <c:pt idx="116">
                  <c:v>1.4698248174588799</c:v>
                </c:pt>
                <c:pt idx="117">
                  <c:v>1.8568586395040101</c:v>
                </c:pt>
                <c:pt idx="118">
                  <c:v>1.51291239419945</c:v>
                </c:pt>
                <c:pt idx="119">
                  <c:v>1.53431454867206</c:v>
                </c:pt>
                <c:pt idx="120">
                  <c:v>1.3543296601606101</c:v>
                </c:pt>
                <c:pt idx="121">
                  <c:v>1.5410487007995299</c:v>
                </c:pt>
                <c:pt idx="122">
                  <c:v>1.6217692987067001</c:v>
                </c:pt>
                <c:pt idx="123">
                  <c:v>1.25488668045228</c:v>
                </c:pt>
                <c:pt idx="124">
                  <c:v>1.3520604420230999</c:v>
                </c:pt>
                <c:pt idx="125">
                  <c:v>1.5954903777129801</c:v>
                </c:pt>
                <c:pt idx="126">
                  <c:v>1.6018175808367201</c:v>
                </c:pt>
                <c:pt idx="127">
                  <c:v>1.51697864645908</c:v>
                </c:pt>
                <c:pt idx="128">
                  <c:v>1.5295758588687101</c:v>
                </c:pt>
                <c:pt idx="129">
                  <c:v>1.3867546397236199</c:v>
                </c:pt>
                <c:pt idx="130">
                  <c:v>1.3543020087336699</c:v>
                </c:pt>
                <c:pt idx="131">
                  <c:v>1.7729658261039201</c:v>
                </c:pt>
                <c:pt idx="132">
                  <c:v>1.6317672638648499</c:v>
                </c:pt>
                <c:pt idx="133">
                  <c:v>1.64132041401915</c:v>
                </c:pt>
                <c:pt idx="134">
                  <c:v>1.2489862199545401</c:v>
                </c:pt>
                <c:pt idx="135">
                  <c:v>1.6406076692137701</c:v>
                </c:pt>
                <c:pt idx="136">
                  <c:v>1.5929249747533101</c:v>
                </c:pt>
                <c:pt idx="137">
                  <c:v>1.25884821872927</c:v>
                </c:pt>
                <c:pt idx="138">
                  <c:v>1.50048465729568</c:v>
                </c:pt>
                <c:pt idx="139">
                  <c:v>1.4172509829875199</c:v>
                </c:pt>
                <c:pt idx="140">
                  <c:v>1.4027744378774301</c:v>
                </c:pt>
                <c:pt idx="141">
                  <c:v>1.7630541682727301</c:v>
                </c:pt>
                <c:pt idx="142">
                  <c:v>1.5053143432484599</c:v>
                </c:pt>
                <c:pt idx="143">
                  <c:v>1.48769205686874</c:v>
                </c:pt>
                <c:pt idx="144">
                  <c:v>1.9111277111852301</c:v>
                </c:pt>
                <c:pt idx="145">
                  <c:v>1</c:v>
                </c:pt>
                <c:pt idx="146">
                  <c:v>1.87393939530092</c:v>
                </c:pt>
                <c:pt idx="147">
                  <c:v>1.1003751530716099</c:v>
                </c:pt>
                <c:pt idx="148">
                  <c:v>1.56607976905687</c:v>
                </c:pt>
                <c:pt idx="149">
                  <c:v>1.47693885341846</c:v>
                </c:pt>
                <c:pt idx="150">
                  <c:v>1.49962180248374</c:v>
                </c:pt>
                <c:pt idx="151">
                  <c:v>1.6934328814908299</c:v>
                </c:pt>
                <c:pt idx="152">
                  <c:v>1.3728611562714099</c:v>
                </c:pt>
                <c:pt idx="153">
                  <c:v>1.7479532839984</c:v>
                </c:pt>
                <c:pt idx="154">
                  <c:v>1.5453190843403</c:v>
                </c:pt>
                <c:pt idx="155">
                  <c:v>1.39882934324541</c:v>
                </c:pt>
                <c:pt idx="156">
                  <c:v>1.5978149223031399</c:v>
                </c:pt>
                <c:pt idx="157">
                  <c:v>1.3025649926284699</c:v>
                </c:pt>
                <c:pt idx="158">
                  <c:v>1.50469621592711</c:v>
                </c:pt>
                <c:pt idx="159">
                  <c:v>1.8659495821979999</c:v>
                </c:pt>
                <c:pt idx="160">
                  <c:v>1.2212096785564399</c:v>
                </c:pt>
                <c:pt idx="161">
                  <c:v>1.3547356243531801</c:v>
                </c:pt>
                <c:pt idx="162">
                  <c:v>1.3751358549122701</c:v>
                </c:pt>
                <c:pt idx="163">
                  <c:v>1.5961965158685101</c:v>
                </c:pt>
                <c:pt idx="164">
                  <c:v>1.4443802536028301</c:v>
                </c:pt>
                <c:pt idx="165">
                  <c:v>1.4720791985499899</c:v>
                </c:pt>
                <c:pt idx="166">
                  <c:v>1.3490641764281801</c:v>
                </c:pt>
                <c:pt idx="167">
                  <c:v>1.57427885787967</c:v>
                </c:pt>
                <c:pt idx="168">
                  <c:v>1.48883180101764</c:v>
                </c:pt>
                <c:pt idx="169">
                  <c:v>1.8671268042379201</c:v>
                </c:pt>
                <c:pt idx="170">
                  <c:v>1.61739729098342</c:v>
                </c:pt>
                <c:pt idx="171">
                  <c:v>1.60864254805828</c:v>
                </c:pt>
                <c:pt idx="172">
                  <c:v>1.56215870450198</c:v>
                </c:pt>
                <c:pt idx="173">
                  <c:v>1.4904412880426401</c:v>
                </c:pt>
                <c:pt idx="174">
                  <c:v>1.69749747291507</c:v>
                </c:pt>
                <c:pt idx="175">
                  <c:v>1.3657362796235399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318320"/>
        <c:axId val="267812864"/>
      </c:lineChart>
      <c:catAx>
        <c:axId val="264318320"/>
        <c:scaling>
          <c:orientation val="minMax"/>
        </c:scaling>
        <c:delete val="1"/>
        <c:axPos val="b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50000"/>
                </a:sys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67812864"/>
        <c:crosses val="autoZero"/>
        <c:auto val="1"/>
        <c:lblAlgn val="ctr"/>
        <c:lblOffset val="0"/>
        <c:tickLblSkip val="100"/>
        <c:tickMarkSkip val="100"/>
        <c:noMultiLvlLbl val="0"/>
      </c:catAx>
      <c:valAx>
        <c:axId val="267812864"/>
        <c:scaling>
          <c:orientation val="minMax"/>
          <c:max val="6"/>
          <c:min val="1"/>
        </c:scaling>
        <c:delete val="1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50000"/>
                </a:sys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264318320"/>
        <c:crosses val="autoZero"/>
        <c:crossBetween val="between"/>
        <c:majorUnit val="2.5"/>
        <c:minorUnit val="2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74869947211555E-2"/>
          <c:y val="3.0763888888888889E-2"/>
          <c:w val="0.88063155168715479"/>
          <c:h val="0.88511646981627301"/>
        </c:manualLayout>
      </c:layout>
      <c:lineChart>
        <c:grouping val="standard"/>
        <c:varyColors val="0"/>
        <c:ser>
          <c:idx val="0"/>
          <c:order val="0"/>
          <c:tx>
            <c:strRef>
              <c:f>'[residualCurve.xlsx]whole_0.01 (2)'!$C$2</c:f>
              <c:strCache>
                <c:ptCount val="1"/>
                <c:pt idx="0">
                  <c:v>Emotion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'[residualCurve.xlsx]whole_0.01 (2)'!$B$3:$B$403</c:f>
              <c:numCache>
                <c:formatCode>General</c:formatCode>
                <c:ptCount val="40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</c:numCache>
            </c:numRef>
          </c:cat>
          <c:val>
            <c:numRef>
              <c:f>'[residualCurve.xlsx]whole_0.01 (2)'!$N$3:$N$403</c:f>
              <c:numCache>
                <c:formatCode>General</c:formatCode>
                <c:ptCount val="401"/>
                <c:pt idx="1">
                  <c:v>197383.301141976</c:v>
                </c:pt>
                <c:pt idx="2">
                  <c:v>194296.23931592601</c:v>
                </c:pt>
                <c:pt idx="3">
                  <c:v>191199.40128960201</c:v>
                </c:pt>
                <c:pt idx="4">
                  <c:v>188367.58481145601</c:v>
                </c:pt>
                <c:pt idx="5">
                  <c:v>186577.26123891998</c:v>
                </c:pt>
                <c:pt idx="6">
                  <c:v>183247.844678066</c:v>
                </c:pt>
                <c:pt idx="7">
                  <c:v>181260.588053157</c:v>
                </c:pt>
                <c:pt idx="8">
                  <c:v>179790.50895766402</c:v>
                </c:pt>
                <c:pt idx="9">
                  <c:v>178116.67567391202</c:v>
                </c:pt>
                <c:pt idx="10">
                  <c:v>176514.42860667</c:v>
                </c:pt>
                <c:pt idx="11">
                  <c:v>175198.00354047999</c:v>
                </c:pt>
                <c:pt idx="12">
                  <c:v>174025.400257956</c:v>
                </c:pt>
                <c:pt idx="13">
                  <c:v>172877.628599235</c:v>
                </c:pt>
                <c:pt idx="14">
                  <c:v>171511.67565501799</c:v>
                </c:pt>
                <c:pt idx="15">
                  <c:v>170339.20309926002</c:v>
                </c:pt>
                <c:pt idx="16">
                  <c:v>169221.78737651999</c:v>
                </c:pt>
                <c:pt idx="17">
                  <c:v>167984.91402267199</c:v>
                </c:pt>
                <c:pt idx="18">
                  <c:v>166929.010867134</c:v>
                </c:pt>
                <c:pt idx="19">
                  <c:v>166004.110153305</c:v>
                </c:pt>
                <c:pt idx="20">
                  <c:v>164913.46646376001</c:v>
                </c:pt>
                <c:pt idx="21">
                  <c:v>163890.70636662899</c:v>
                </c:pt>
                <c:pt idx="22">
                  <c:v>162995.685829122</c:v>
                </c:pt>
                <c:pt idx="23">
                  <c:v>162133.34161607901</c:v>
                </c:pt>
                <c:pt idx="24">
                  <c:v>161157.08877092798</c:v>
                </c:pt>
                <c:pt idx="25">
                  <c:v>160355.01140782499</c:v>
                </c:pt>
                <c:pt idx="26">
                  <c:v>159493.790479872</c:v>
                </c:pt>
                <c:pt idx="27">
                  <c:v>158697.62944979299</c:v>
                </c:pt>
                <c:pt idx="28">
                  <c:v>157857.76738072798</c:v>
                </c:pt>
                <c:pt idx="29">
                  <c:v>157072.20876208998</c:v>
                </c:pt>
                <c:pt idx="30">
                  <c:v>156354.13438511</c:v>
                </c:pt>
                <c:pt idx="31">
                  <c:v>155585.65069075199</c:v>
                </c:pt>
                <c:pt idx="32">
                  <c:v>154913.03248986401</c:v>
                </c:pt>
                <c:pt idx="33">
                  <c:v>154289.77798962101</c:v>
                </c:pt>
                <c:pt idx="34">
                  <c:v>153515.99147467798</c:v>
                </c:pt>
                <c:pt idx="35">
                  <c:v>152781.21389925</c:v>
                </c:pt>
                <c:pt idx="36">
                  <c:v>152145.31131851999</c:v>
                </c:pt>
                <c:pt idx="37">
                  <c:v>151493.479563456</c:v>
                </c:pt>
                <c:pt idx="38">
                  <c:v>150788.86397385199</c:v>
                </c:pt>
                <c:pt idx="39">
                  <c:v>150139.23395259498</c:v>
                </c:pt>
                <c:pt idx="40">
                  <c:v>149500.79880671998</c:v>
                </c:pt>
                <c:pt idx="41">
                  <c:v>148924.58649941598</c:v>
                </c:pt>
                <c:pt idx="42">
                  <c:v>148230.83078851199</c:v>
                </c:pt>
                <c:pt idx="43">
                  <c:v>147624.46059593098</c:v>
                </c:pt>
                <c:pt idx="44">
                  <c:v>147047.138351856</c:v>
                </c:pt>
                <c:pt idx="45">
                  <c:v>146459.74830449498</c:v>
                </c:pt>
                <c:pt idx="46">
                  <c:v>145896.82295182199</c:v>
                </c:pt>
                <c:pt idx="47">
                  <c:v>145319.02744852999</c:v>
                </c:pt>
                <c:pt idx="48">
                  <c:v>144761.479435216</c:v>
                </c:pt>
                <c:pt idx="49">
                  <c:v>144205.338941781</c:v>
                </c:pt>
                <c:pt idx="50">
                  <c:v>143666.76741470001</c:v>
                </c:pt>
                <c:pt idx="51">
                  <c:v>143152.512667476</c:v>
                </c:pt>
                <c:pt idx="52">
                  <c:v>142620.94639154401</c:v>
                </c:pt>
                <c:pt idx="53">
                  <c:v>142111.56212049301</c:v>
                </c:pt>
                <c:pt idx="54">
                  <c:v>141563.08116156797</c:v>
                </c:pt>
                <c:pt idx="55">
                  <c:v>141051.188874015</c:v>
                </c:pt>
                <c:pt idx="56">
                  <c:v>140498.80743563198</c:v>
                </c:pt>
                <c:pt idx="57">
                  <c:v>139989.97981896202</c:v>
                </c:pt>
                <c:pt idx="58">
                  <c:v>139496.46266233802</c:v>
                </c:pt>
                <c:pt idx="59">
                  <c:v>139002.881142167</c:v>
                </c:pt>
                <c:pt idx="60">
                  <c:v>138527.18384034</c:v>
                </c:pt>
                <c:pt idx="61">
                  <c:v>138040.88208149699</c:v>
                </c:pt>
                <c:pt idx="62">
                  <c:v>137559.45595007</c:v>
                </c:pt>
                <c:pt idx="63">
                  <c:v>137064.755669801</c:v>
                </c:pt>
                <c:pt idx="64">
                  <c:v>136563.879381696</c:v>
                </c:pt>
                <c:pt idx="65">
                  <c:v>136073.95931013502</c:v>
                </c:pt>
                <c:pt idx="66">
                  <c:v>135607.07568702003</c:v>
                </c:pt>
                <c:pt idx="67">
                  <c:v>135150.17393337001</c:v>
                </c:pt>
                <c:pt idx="68">
                  <c:v>134680.23447140402</c:v>
                </c:pt>
                <c:pt idx="69">
                  <c:v>134230.80226401301</c:v>
                </c:pt>
                <c:pt idx="70">
                  <c:v>133763.96679573</c:v>
                </c:pt>
                <c:pt idx="71">
                  <c:v>133304.43435115</c:v>
                </c:pt>
                <c:pt idx="72">
                  <c:v>132864.59140780801</c:v>
                </c:pt>
                <c:pt idx="73">
                  <c:v>132415.26604355703</c:v>
                </c:pt>
                <c:pt idx="74">
                  <c:v>131950.44328271403</c:v>
                </c:pt>
                <c:pt idx="75">
                  <c:v>131509.59928540001</c:v>
                </c:pt>
                <c:pt idx="76">
                  <c:v>131058.982650288</c:v>
                </c:pt>
                <c:pt idx="77">
                  <c:v>130602.232776951</c:v>
                </c:pt>
                <c:pt idx="78">
                  <c:v>130152.68224609601</c:v>
                </c:pt>
                <c:pt idx="79">
                  <c:v>129720.713273553</c:v>
                </c:pt>
                <c:pt idx="80">
                  <c:v>129292.90200691999</c:v>
                </c:pt>
                <c:pt idx="81">
                  <c:v>128870.094210197</c:v>
                </c:pt>
                <c:pt idx="82">
                  <c:v>128408.597791776</c:v>
                </c:pt>
                <c:pt idx="83">
                  <c:v>127976.720454366</c:v>
                </c:pt>
                <c:pt idx="84">
                  <c:v>127534.08668023601</c:v>
                </c:pt>
                <c:pt idx="85">
                  <c:v>127099.23133308001</c:v>
                </c:pt>
                <c:pt idx="86">
                  <c:v>126670.70771641401</c:v>
                </c:pt>
                <c:pt idx="87">
                  <c:v>126238.85167244999</c:v>
                </c:pt>
                <c:pt idx="88">
                  <c:v>125809.93427260802</c:v>
                </c:pt>
                <c:pt idx="89">
                  <c:v>125393.141759135</c:v>
                </c:pt>
                <c:pt idx="90">
                  <c:v>124971.48794858002</c:v>
                </c:pt>
                <c:pt idx="91">
                  <c:v>124553.925035469</c:v>
                </c:pt>
                <c:pt idx="92">
                  <c:v>124122.69095307602</c:v>
                </c:pt>
                <c:pt idx="93">
                  <c:v>123707.12141056001</c:v>
                </c:pt>
                <c:pt idx="94">
                  <c:v>123274.09658952602</c:v>
                </c:pt>
                <c:pt idx="95">
                  <c:v>122855.10392072501</c:v>
                </c:pt>
                <c:pt idx="96">
                  <c:v>122429.758667976</c:v>
                </c:pt>
                <c:pt idx="97">
                  <c:v>122014.81772193001</c:v>
                </c:pt>
                <c:pt idx="98">
                  <c:v>121599.418589308</c:v>
                </c:pt>
                <c:pt idx="99">
                  <c:v>121186.87642534201</c:v>
                </c:pt>
                <c:pt idx="100">
                  <c:v>120775.6042947</c:v>
                </c:pt>
                <c:pt idx="101">
                  <c:v>120365.09728823401</c:v>
                </c:pt>
                <c:pt idx="102">
                  <c:v>119958.74261550599</c:v>
                </c:pt>
                <c:pt idx="103">
                  <c:v>119545.50503590499</c:v>
                </c:pt>
                <c:pt idx="104">
                  <c:v>119135.38403020799</c:v>
                </c:pt>
                <c:pt idx="105">
                  <c:v>118741.51108985001</c:v>
                </c:pt>
                <c:pt idx="106">
                  <c:v>118333.22646395399</c:v>
                </c:pt>
                <c:pt idx="107">
                  <c:v>117933.399388683</c:v>
                </c:pt>
                <c:pt idx="108">
                  <c:v>117542.080556612</c:v>
                </c:pt>
                <c:pt idx="109">
                  <c:v>117144.938532402</c:v>
                </c:pt>
                <c:pt idx="110">
                  <c:v>116753.02883919</c:v>
                </c:pt>
                <c:pt idx="111">
                  <c:v>116361.52896697701</c:v>
                </c:pt>
                <c:pt idx="112">
                  <c:v>115966.367550888</c:v>
                </c:pt>
                <c:pt idx="113">
                  <c:v>115571.65821445</c:v>
                </c:pt>
                <c:pt idx="114">
                  <c:v>115184.662358816</c:v>
                </c:pt>
                <c:pt idx="115">
                  <c:v>114805.58276293501</c:v>
                </c:pt>
                <c:pt idx="116">
                  <c:v>114417.828764044</c:v>
                </c:pt>
                <c:pt idx="117">
                  <c:v>114036.604456562</c:v>
                </c:pt>
                <c:pt idx="118">
                  <c:v>113647.84339582801</c:v>
                </c:pt>
                <c:pt idx="119">
                  <c:v>113260.943229735</c:v>
                </c:pt>
                <c:pt idx="120">
                  <c:v>112880.14896576</c:v>
                </c:pt>
                <c:pt idx="121">
                  <c:v>112506.028484493</c:v>
                </c:pt>
                <c:pt idx="122">
                  <c:v>112123.051375122</c:v>
                </c:pt>
                <c:pt idx="123">
                  <c:v>111728.44610143201</c:v>
                </c:pt>
                <c:pt idx="124">
                  <c:v>111354.169499724</c:v>
                </c:pt>
                <c:pt idx="125">
                  <c:v>110968.15893625001</c:v>
                </c:pt>
                <c:pt idx="126">
                  <c:v>110595.6436557</c:v>
                </c:pt>
                <c:pt idx="127">
                  <c:v>110220.816682206</c:v>
                </c:pt>
                <c:pt idx="128">
                  <c:v>109843.860771896</c:v>
                </c:pt>
                <c:pt idx="129">
                  <c:v>109470.323766986</c:v>
                </c:pt>
                <c:pt idx="130">
                  <c:v>109100.11079835</c:v>
                </c:pt>
                <c:pt idx="131">
                  <c:v>108728.892950876</c:v>
                </c:pt>
                <c:pt idx="132">
                  <c:v>108365.75302291199</c:v>
                </c:pt>
                <c:pt idx="133">
                  <c:v>107999.540441064</c:v>
                </c:pt>
                <c:pt idx="134">
                  <c:v>107627.355878462</c:v>
                </c:pt>
                <c:pt idx="135">
                  <c:v>107269.337790045</c:v>
                </c:pt>
                <c:pt idx="136">
                  <c:v>106897.02655103999</c:v>
                </c:pt>
                <c:pt idx="137">
                  <c:v>106541.53054201099</c:v>
                </c:pt>
                <c:pt idx="138">
                  <c:v>106183.21886889799</c:v>
                </c:pt>
                <c:pt idx="139">
                  <c:v>105828.492212121</c:v>
                </c:pt>
                <c:pt idx="140">
                  <c:v>105473.56867000001</c:v>
                </c:pt>
                <c:pt idx="141">
                  <c:v>105108.125543959</c:v>
                </c:pt>
                <c:pt idx="142">
                  <c:v>104747.10736261199</c:v>
                </c:pt>
                <c:pt idx="143">
                  <c:v>104390.877262512</c:v>
                </c:pt>
                <c:pt idx="144">
                  <c:v>104031.6842384</c:v>
                </c:pt>
                <c:pt idx="145">
                  <c:v>103664.80441867499</c:v>
                </c:pt>
                <c:pt idx="146">
                  <c:v>103305.68542931</c:v>
                </c:pt>
                <c:pt idx="147">
                  <c:v>102961.38409014</c:v>
                </c:pt>
                <c:pt idx="148">
                  <c:v>102606.017907516</c:v>
                </c:pt>
                <c:pt idx="149">
                  <c:v>102260.807722033</c:v>
                </c:pt>
                <c:pt idx="150">
                  <c:v>101905.48675155001</c:v>
                </c:pt>
                <c:pt idx="151">
                  <c:v>101561.07848681399</c:v>
                </c:pt>
                <c:pt idx="152">
                  <c:v>101204.74322736</c:v>
                </c:pt>
                <c:pt idx="153">
                  <c:v>100860.11244732499</c:v>
                </c:pt>
                <c:pt idx="154">
                  <c:v>100513.400624658</c:v>
                </c:pt>
                <c:pt idx="155">
                  <c:v>100170.1527944</c:v>
                </c:pt>
                <c:pt idx="156">
                  <c:v>99825.955789732005</c:v>
                </c:pt>
                <c:pt idx="157">
                  <c:v>99478.353722393993</c:v>
                </c:pt>
                <c:pt idx="158">
                  <c:v>99138.304582907993</c:v>
                </c:pt>
                <c:pt idx="159">
                  <c:v>98804.318165999997</c:v>
                </c:pt>
                <c:pt idx="160">
                  <c:v>98474.365974600005</c:v>
                </c:pt>
                <c:pt idx="161">
                  <c:v>98138.108017751991</c:v>
                </c:pt>
                <c:pt idx="162">
                  <c:v>97800.289149317992</c:v>
                </c:pt>
                <c:pt idx="163">
                  <c:v>97465.122944774994</c:v>
                </c:pt>
                <c:pt idx="164">
                  <c:v>97134.255817411991</c:v>
                </c:pt>
                <c:pt idx="165">
                  <c:v>96792.784437199996</c:v>
                </c:pt>
                <c:pt idx="166">
                  <c:v>96464.651842613996</c:v>
                </c:pt>
                <c:pt idx="167">
                  <c:v>96131.487747708001</c:v>
                </c:pt>
                <c:pt idx="168">
                  <c:v>95805.64965087999</c:v>
                </c:pt>
                <c:pt idx="169">
                  <c:v>95476.428427586987</c:v>
                </c:pt>
                <c:pt idx="170">
                  <c:v>95157.544229499996</c:v>
                </c:pt>
                <c:pt idx="171">
                  <c:v>94828.514280204996</c:v>
                </c:pt>
                <c:pt idx="172">
                  <c:v>94499.502616583995</c:v>
                </c:pt>
                <c:pt idx="173">
                  <c:v>94165.784461796997</c:v>
                </c:pt>
                <c:pt idx="174">
                  <c:v>93841.706313613991</c:v>
                </c:pt>
                <c:pt idx="175">
                  <c:v>93519.733922999993</c:v>
                </c:pt>
                <c:pt idx="176">
                  <c:v>93198.468035263999</c:v>
                </c:pt>
                <c:pt idx="177">
                  <c:v>92884.155346432992</c:v>
                </c:pt>
                <c:pt idx="178">
                  <c:v>92566.179252629983</c:v>
                </c:pt>
                <c:pt idx="179">
                  <c:v>92254.275064087997</c:v>
                </c:pt>
                <c:pt idx="180">
                  <c:v>91939.68921384</c:v>
                </c:pt>
                <c:pt idx="181">
                  <c:v>91623.739377806996</c:v>
                </c:pt>
                <c:pt idx="182">
                  <c:v>91318.216822748</c:v>
                </c:pt>
                <c:pt idx="183">
                  <c:v>91000.568042020997</c:v>
                </c:pt>
                <c:pt idx="184">
                  <c:v>90691.663884911992</c:v>
                </c:pt>
                <c:pt idx="185">
                  <c:v>90380.080218434989</c:v>
                </c:pt>
                <c:pt idx="186">
                  <c:v>90069.827138873996</c:v>
                </c:pt>
                <c:pt idx="187">
                  <c:v>89757.813775488001</c:v>
                </c:pt>
                <c:pt idx="188">
                  <c:v>89455.510001256</c:v>
                </c:pt>
                <c:pt idx="189">
                  <c:v>89150.102399586001</c:v>
                </c:pt>
                <c:pt idx="190">
                  <c:v>88849.793416230008</c:v>
                </c:pt>
                <c:pt idx="191">
                  <c:v>88558.180000426</c:v>
                </c:pt>
                <c:pt idx="192">
                  <c:v>88267.206075823997</c:v>
                </c:pt>
                <c:pt idx="193">
                  <c:v>87972.615935199006</c:v>
                </c:pt>
                <c:pt idx="194">
                  <c:v>87670.90746991201</c:v>
                </c:pt>
                <c:pt idx="195">
                  <c:v>87364.879341320004</c:v>
                </c:pt>
                <c:pt idx="196">
                  <c:v>87061.653903132014</c:v>
                </c:pt>
                <c:pt idx="197">
                  <c:v>86759.422748636003</c:v>
                </c:pt>
                <c:pt idx="198">
                  <c:v>86465.43253764401</c:v>
                </c:pt>
                <c:pt idx="199">
                  <c:v>86174.598801590997</c:v>
                </c:pt>
                <c:pt idx="200">
                  <c:v>85880.005071200008</c:v>
                </c:pt>
                <c:pt idx="201">
                  <c:v>85580.889303272008</c:v>
                </c:pt>
                <c:pt idx="202">
                  <c:v>85289.308130712016</c:v>
                </c:pt>
                <c:pt idx="203">
                  <c:v>84988.573130660996</c:v>
                </c:pt>
                <c:pt idx="204">
                  <c:v>84699.504682728002</c:v>
                </c:pt>
                <c:pt idx="205">
                  <c:v>84408.661154865011</c:v>
                </c:pt>
                <c:pt idx="206">
                  <c:v>84122.844402676012</c:v>
                </c:pt>
                <c:pt idx="207">
                  <c:v>83838.634812790013</c:v>
                </c:pt>
                <c:pt idx="208">
                  <c:v>83554.804092671999</c:v>
                </c:pt>
                <c:pt idx="209">
                  <c:v>83273.430747206003</c:v>
                </c:pt>
                <c:pt idx="210">
                  <c:v>82991.932310460004</c:v>
                </c:pt>
                <c:pt idx="211">
                  <c:v>82711.927023299999</c:v>
                </c:pt>
                <c:pt idx="212">
                  <c:v>82429.363783164008</c:v>
                </c:pt>
                <c:pt idx="213">
                  <c:v>82150.104625976004</c:v>
                </c:pt>
                <c:pt idx="214">
                  <c:v>81869.640120066004</c:v>
                </c:pt>
                <c:pt idx="215">
                  <c:v>81589.280197009997</c:v>
                </c:pt>
                <c:pt idx="216">
                  <c:v>81310.760774096008</c:v>
                </c:pt>
                <c:pt idx="217">
                  <c:v>81036.149636340007</c:v>
                </c:pt>
                <c:pt idx="218">
                  <c:v>80758.049258770014</c:v>
                </c:pt>
                <c:pt idx="219">
                  <c:v>80480.645658127003</c:v>
                </c:pt>
                <c:pt idx="220">
                  <c:v>80211.092611259999</c:v>
                </c:pt>
                <c:pt idx="221">
                  <c:v>79933.881753558002</c:v>
                </c:pt>
                <c:pt idx="222">
                  <c:v>79667.364960118008</c:v>
                </c:pt>
                <c:pt idx="223">
                  <c:v>79393.086722606997</c:v>
                </c:pt>
                <c:pt idx="224">
                  <c:v>79122.553533072001</c:v>
                </c:pt>
                <c:pt idx="225">
                  <c:v>78851.362595800005</c:v>
                </c:pt>
                <c:pt idx="226">
                  <c:v>78590.370169170012</c:v>
                </c:pt>
                <c:pt idx="227">
                  <c:v>78328.586414416</c:v>
                </c:pt>
                <c:pt idx="228">
                  <c:v>78066.245317644003</c:v>
                </c:pt>
                <c:pt idx="229">
                  <c:v>77797.857532206006</c:v>
                </c:pt>
                <c:pt idx="230">
                  <c:v>77529.200379400005</c:v>
                </c:pt>
                <c:pt idx="231">
                  <c:v>77263.639516946001</c:v>
                </c:pt>
                <c:pt idx="232">
                  <c:v>76992.549320448001</c:v>
                </c:pt>
                <c:pt idx="233">
                  <c:v>76738.806098850997</c:v>
                </c:pt>
                <c:pt idx="234">
                  <c:v>76478.997367621996</c:v>
                </c:pt>
                <c:pt idx="235">
                  <c:v>76226.418364454992</c:v>
                </c:pt>
                <c:pt idx="236">
                  <c:v>75966.061836040011</c:v>
                </c:pt>
                <c:pt idx="237">
                  <c:v>75706.100480822002</c:v>
                </c:pt>
                <c:pt idx="238">
                  <c:v>75444.145407318007</c:v>
                </c:pt>
                <c:pt idx="239">
                  <c:v>75190.043231321994</c:v>
                </c:pt>
                <c:pt idx="240">
                  <c:v>74937.696843640006</c:v>
                </c:pt>
                <c:pt idx="241">
                  <c:v>74683.225036628995</c:v>
                </c:pt>
                <c:pt idx="242">
                  <c:v>74420.130189482006</c:v>
                </c:pt>
                <c:pt idx="243">
                  <c:v>74166.458902680999</c:v>
                </c:pt>
                <c:pt idx="244">
                  <c:v>73914.394252608006</c:v>
                </c:pt>
                <c:pt idx="245">
                  <c:v>73668.281340350004</c:v>
                </c:pt>
                <c:pt idx="246">
                  <c:v>73412.181946636003</c:v>
                </c:pt>
                <c:pt idx="247">
                  <c:v>73158.369841931999</c:v>
                </c:pt>
                <c:pt idx="248">
                  <c:v>72910.263865487999</c:v>
                </c:pt>
                <c:pt idx="249">
                  <c:v>72662.719786721995</c:v>
                </c:pt>
                <c:pt idx="250">
                  <c:v>72409.814299499994</c:v>
                </c:pt>
                <c:pt idx="251">
                  <c:v>72158.661403626</c:v>
                </c:pt>
                <c:pt idx="252">
                  <c:v>71912.172728791993</c:v>
                </c:pt>
                <c:pt idx="253">
                  <c:v>71666.646393995994</c:v>
                </c:pt>
                <c:pt idx="254">
                  <c:v>71422.232496348006</c:v>
                </c:pt>
                <c:pt idx="255">
                  <c:v>71180.904793505004</c:v>
                </c:pt>
                <c:pt idx="256">
                  <c:v>70938.988111944011</c:v>
                </c:pt>
                <c:pt idx="257">
                  <c:v>70696.995943026006</c:v>
                </c:pt>
                <c:pt idx="258">
                  <c:v>70445.383318142005</c:v>
                </c:pt>
                <c:pt idx="259">
                  <c:v>70202.202524492997</c:v>
                </c:pt>
                <c:pt idx="260">
                  <c:v>69961.226896659995</c:v>
                </c:pt>
                <c:pt idx="261">
                  <c:v>69724.65978066501</c:v>
                </c:pt>
                <c:pt idx="262">
                  <c:v>69486.219169974007</c:v>
                </c:pt>
                <c:pt idx="263">
                  <c:v>69243.048526002996</c:v>
                </c:pt>
                <c:pt idx="264">
                  <c:v>69004.556640031995</c:v>
                </c:pt>
                <c:pt idx="265">
                  <c:v>68766.876158610001</c:v>
                </c:pt>
                <c:pt idx="266">
                  <c:v>68530.964392467999</c:v>
                </c:pt>
                <c:pt idx="267">
                  <c:v>68293.685897752002</c:v>
                </c:pt>
                <c:pt idx="268">
                  <c:v>68054.426173187996</c:v>
                </c:pt>
                <c:pt idx="269">
                  <c:v>67818.830948353992</c:v>
                </c:pt>
                <c:pt idx="270">
                  <c:v>67587.466213880005</c:v>
                </c:pt>
                <c:pt idx="271">
                  <c:v>67355.420477516993</c:v>
                </c:pt>
                <c:pt idx="272">
                  <c:v>67120.670185295996</c:v>
                </c:pt>
                <c:pt idx="273">
                  <c:v>66888.900296971988</c:v>
                </c:pt>
                <c:pt idx="274">
                  <c:v>66656.343659135993</c:v>
                </c:pt>
                <c:pt idx="275">
                  <c:v>66420.074525324992</c:v>
                </c:pt>
                <c:pt idx="276">
                  <c:v>66192.116203708007</c:v>
                </c:pt>
                <c:pt idx="277">
                  <c:v>65967.654830922009</c:v>
                </c:pt>
                <c:pt idx="278">
                  <c:v>65739.739771744004</c:v>
                </c:pt>
                <c:pt idx="279">
                  <c:v>65515.580232676002</c:v>
                </c:pt>
                <c:pt idx="280">
                  <c:v>65291.646145679995</c:v>
                </c:pt>
                <c:pt idx="281">
                  <c:v>65065.032579779996</c:v>
                </c:pt>
                <c:pt idx="282">
                  <c:v>64842.126608129998</c:v>
                </c:pt>
                <c:pt idx="283">
                  <c:v>64614.561024741</c:v>
                </c:pt>
                <c:pt idx="284">
                  <c:v>64391.308024051999</c:v>
                </c:pt>
                <c:pt idx="285">
                  <c:v>64170.884758694992</c:v>
                </c:pt>
                <c:pt idx="286">
                  <c:v>63947.076942167994</c:v>
                </c:pt>
                <c:pt idx="287">
                  <c:v>63727.047922919999</c:v>
                </c:pt>
                <c:pt idx="288">
                  <c:v>63501.575834408002</c:v>
                </c:pt>
                <c:pt idx="289">
                  <c:v>63282.663411857997</c:v>
                </c:pt>
                <c:pt idx="290">
                  <c:v>63063.46040833</c:v>
                </c:pt>
                <c:pt idx="291">
                  <c:v>62840.790453094</c:v>
                </c:pt>
                <c:pt idx="292">
                  <c:v>62622.898521827992</c:v>
                </c:pt>
                <c:pt idx="293">
                  <c:v>62405.588224937994</c:v>
                </c:pt>
                <c:pt idx="294">
                  <c:v>62188.104447268001</c:v>
                </c:pt>
                <c:pt idx="295">
                  <c:v>61974.877338149992</c:v>
                </c:pt>
                <c:pt idx="296">
                  <c:v>61765.432943103995</c:v>
                </c:pt>
                <c:pt idx="297">
                  <c:v>61549.343456699993</c:v>
                </c:pt>
                <c:pt idx="298">
                  <c:v>61334.85826845</c:v>
                </c:pt>
                <c:pt idx="299">
                  <c:v>61122.285141088993</c:v>
                </c:pt>
                <c:pt idx="300">
                  <c:v>60907.598212299992</c:v>
                </c:pt>
                <c:pt idx="301">
                  <c:v>60695.207433431991</c:v>
                </c:pt>
                <c:pt idx="302">
                  <c:v>60484.520637544003</c:v>
                </c:pt>
                <c:pt idx="303">
                  <c:v>60279.286843128997</c:v>
                </c:pt>
                <c:pt idx="304">
                  <c:v>60066.129245159995</c:v>
                </c:pt>
                <c:pt idx="305">
                  <c:v>59851.444340194997</c:v>
                </c:pt>
                <c:pt idx="306">
                  <c:v>59635.891204485997</c:v>
                </c:pt>
                <c:pt idx="307">
                  <c:v>59426.652123530992</c:v>
                </c:pt>
                <c:pt idx="308">
                  <c:v>59213.882914395996</c:v>
                </c:pt>
                <c:pt idx="309">
                  <c:v>59005.203786415994</c:v>
                </c:pt>
                <c:pt idx="310">
                  <c:v>58799.372920169997</c:v>
                </c:pt>
                <c:pt idx="311">
                  <c:v>58588.369511645993</c:v>
                </c:pt>
                <c:pt idx="312">
                  <c:v>58382.98063699199</c:v>
                </c:pt>
                <c:pt idx="313">
                  <c:v>58182.257641572003</c:v>
                </c:pt>
                <c:pt idx="314">
                  <c:v>57979.373796344</c:v>
                </c:pt>
                <c:pt idx="315">
                  <c:v>57777.883066750008</c:v>
                </c:pt>
                <c:pt idx="316">
                  <c:v>57574.783569276005</c:v>
                </c:pt>
                <c:pt idx="317">
                  <c:v>57377.334102279005</c:v>
                </c:pt>
                <c:pt idx="318">
                  <c:v>57172.915303020003</c:v>
                </c:pt>
                <c:pt idx="319">
                  <c:v>56973.039052938009</c:v>
                </c:pt>
                <c:pt idx="320">
                  <c:v>56776.430113560011</c:v>
                </c:pt>
                <c:pt idx="321">
                  <c:v>56576.487639490006</c:v>
                </c:pt>
                <c:pt idx="322">
                  <c:v>56376.646970736008</c:v>
                </c:pt>
                <c:pt idx="323">
                  <c:v>56176.594824465006</c:v>
                </c:pt>
                <c:pt idx="324">
                  <c:v>55978.650731328009</c:v>
                </c:pt>
                <c:pt idx="325">
                  <c:v>55779.723189224998</c:v>
                </c:pt>
                <c:pt idx="326">
                  <c:v>55583.977994594003</c:v>
                </c:pt>
                <c:pt idx="327">
                  <c:v>55389.767908135</c:v>
                </c:pt>
                <c:pt idx="328">
                  <c:v>55192.864823039999</c:v>
                </c:pt>
                <c:pt idx="329">
                  <c:v>54996.751570398003</c:v>
                </c:pt>
                <c:pt idx="330">
                  <c:v>54804.902297460001</c:v>
                </c:pt>
                <c:pt idx="331">
                  <c:v>54608.423453403004</c:v>
                </c:pt>
                <c:pt idx="332">
                  <c:v>54412.1970631</c:v>
                </c:pt>
                <c:pt idx="333">
                  <c:v>54220.953625682007</c:v>
                </c:pt>
                <c:pt idx="334">
                  <c:v>54030.112274861996</c:v>
                </c:pt>
                <c:pt idx="335">
                  <c:v>53838.341777255002</c:v>
                </c:pt>
                <c:pt idx="336">
                  <c:v>53646.969175264006</c:v>
                </c:pt>
                <c:pt idx="337">
                  <c:v>53456.093625285008</c:v>
                </c:pt>
                <c:pt idx="338">
                  <c:v>53267.353876360001</c:v>
                </c:pt>
                <c:pt idx="339">
                  <c:v>53076.600310549002</c:v>
                </c:pt>
                <c:pt idx="340">
                  <c:v>52885.803560040011</c:v>
                </c:pt>
                <c:pt idx="341">
                  <c:v>52696.099209411004</c:v>
                </c:pt>
                <c:pt idx="342">
                  <c:v>52512.308163363996</c:v>
                </c:pt>
                <c:pt idx="343">
                  <c:v>52321.944756564</c:v>
                </c:pt>
                <c:pt idx="344">
                  <c:v>52138.448226704008</c:v>
                </c:pt>
                <c:pt idx="345">
                  <c:v>51952.422374554997</c:v>
                </c:pt>
                <c:pt idx="346">
                  <c:v>51775.168377096001</c:v>
                </c:pt>
                <c:pt idx="347">
                  <c:v>51586.709163595006</c:v>
                </c:pt>
                <c:pt idx="348">
                  <c:v>51400.716167087994</c:v>
                </c:pt>
                <c:pt idx="349">
                  <c:v>51215.72664581101</c:v>
                </c:pt>
                <c:pt idx="350">
                  <c:v>51033.083622300001</c:v>
                </c:pt>
                <c:pt idx="351">
                  <c:v>50849.724544124001</c:v>
                </c:pt>
                <c:pt idx="352">
                  <c:v>50669.776052856003</c:v>
                </c:pt>
                <c:pt idx="353">
                  <c:v>50484.850868423004</c:v>
                </c:pt>
                <c:pt idx="354">
                  <c:v>50304.013395296002</c:v>
                </c:pt>
                <c:pt idx="355">
                  <c:v>50125.188269970007</c:v>
                </c:pt>
                <c:pt idx="356">
                  <c:v>49944.771985304003</c:v>
                </c:pt>
                <c:pt idx="357">
                  <c:v>49766.464065250999</c:v>
                </c:pt>
                <c:pt idx="358">
                  <c:v>49586.136316110002</c:v>
                </c:pt>
                <c:pt idx="359">
                  <c:v>49407.456281027</c:v>
                </c:pt>
                <c:pt idx="360">
                  <c:v>49229.575047040009</c:v>
                </c:pt>
                <c:pt idx="361">
                  <c:v>49050.478155851997</c:v>
                </c:pt>
                <c:pt idx="362">
                  <c:v>48877.355418100007</c:v>
                </c:pt>
                <c:pt idx="363">
                  <c:v>48699.922864865999</c:v>
                </c:pt>
                <c:pt idx="364">
                  <c:v>48523.570554179998</c:v>
                </c:pt>
                <c:pt idx="365">
                  <c:v>48348.221011645001</c:v>
                </c:pt>
                <c:pt idx="366">
                  <c:v>48172.324271215999</c:v>
                </c:pt>
                <c:pt idx="367">
                  <c:v>47998.556062904994</c:v>
                </c:pt>
                <c:pt idx="368">
                  <c:v>47824.010256759997</c:v>
                </c:pt>
                <c:pt idx="369">
                  <c:v>47651.314641482997</c:v>
                </c:pt>
                <c:pt idx="370">
                  <c:v>47481.357207690002</c:v>
                </c:pt>
                <c:pt idx="371">
                  <c:v>47310.651333842005</c:v>
                </c:pt>
                <c:pt idx="372">
                  <c:v>47137.652999140002</c:v>
                </c:pt>
                <c:pt idx="373">
                  <c:v>46969.414605993006</c:v>
                </c:pt>
                <c:pt idx="374">
                  <c:v>46795.964930087997</c:v>
                </c:pt>
                <c:pt idx="375">
                  <c:v>46625.420213124999</c:v>
                </c:pt>
                <c:pt idx="376">
                  <c:v>46454.130887423999</c:v>
                </c:pt>
                <c:pt idx="377">
                  <c:v>46286.983778469003</c:v>
                </c:pt>
                <c:pt idx="378">
                  <c:v>46115.755275543997</c:v>
                </c:pt>
                <c:pt idx="379">
                  <c:v>45946.747644048002</c:v>
                </c:pt>
                <c:pt idx="380">
                  <c:v>45775.459093699996</c:v>
                </c:pt>
                <c:pt idx="381">
                  <c:v>45607.506431863003</c:v>
                </c:pt>
                <c:pt idx="382">
                  <c:v>45439.657523795999</c:v>
                </c:pt>
                <c:pt idx="383">
                  <c:v>45273.573679218003</c:v>
                </c:pt>
                <c:pt idx="384">
                  <c:v>45104.374154224002</c:v>
                </c:pt>
                <c:pt idx="385">
                  <c:v>44937.410035919995</c:v>
                </c:pt>
                <c:pt idx="386">
                  <c:v>44772.895723311995</c:v>
                </c:pt>
                <c:pt idx="387">
                  <c:v>44607.196804620995</c:v>
                </c:pt>
                <c:pt idx="388">
                  <c:v>44438.07193074</c:v>
                </c:pt>
                <c:pt idx="389">
                  <c:v>44277.208224417998</c:v>
                </c:pt>
                <c:pt idx="390">
                  <c:v>44113.1377364</c:v>
                </c:pt>
                <c:pt idx="391">
                  <c:v>43947.513353898001</c:v>
                </c:pt>
                <c:pt idx="392">
                  <c:v>43781.226526080005</c:v>
                </c:pt>
                <c:pt idx="393">
                  <c:v>43617.489777887</c:v>
                </c:pt>
                <c:pt idx="394">
                  <c:v>43458.306434729995</c:v>
                </c:pt>
                <c:pt idx="395">
                  <c:v>43299.138153370004</c:v>
                </c:pt>
                <c:pt idx="396">
                  <c:v>43139.934909576004</c:v>
                </c:pt>
                <c:pt idx="397">
                  <c:v>42979.401337752002</c:v>
                </c:pt>
                <c:pt idx="398">
                  <c:v>42821.502110211994</c:v>
                </c:pt>
                <c:pt idx="399">
                  <c:v>42661.297445782999</c:v>
                </c:pt>
                <c:pt idx="400">
                  <c:v>42503.829915599999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'[residualCurve.xlsx]whole_0.01 (2)'!$D$2</c:f>
              <c:strCache>
                <c:ptCount val="1"/>
                <c:pt idx="0">
                  <c:v>Gambling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'[residualCurve.xlsx]whole_0.01 (2)'!$O$4:$O$403</c:f>
              <c:numCache>
                <c:formatCode>General</c:formatCode>
                <c:ptCount val="400"/>
                <c:pt idx="0">
                  <c:v>199518.99596931602</c:v>
                </c:pt>
                <c:pt idx="1">
                  <c:v>194986.93968784399</c:v>
                </c:pt>
                <c:pt idx="2">
                  <c:v>191766.665824255</c:v>
                </c:pt>
                <c:pt idx="3">
                  <c:v>189379.22056227602</c:v>
                </c:pt>
                <c:pt idx="4">
                  <c:v>187194.257100205</c:v>
                </c:pt>
                <c:pt idx="5">
                  <c:v>185399.99645924399</c:v>
                </c:pt>
                <c:pt idx="6">
                  <c:v>183579.44088358199</c:v>
                </c:pt>
                <c:pt idx="7">
                  <c:v>181603.60699132798</c:v>
                </c:pt>
                <c:pt idx="8">
                  <c:v>179794.11323744</c:v>
                </c:pt>
                <c:pt idx="9">
                  <c:v>178590.35371517998</c:v>
                </c:pt>
                <c:pt idx="10">
                  <c:v>177043.62320237799</c:v>
                </c:pt>
                <c:pt idx="11">
                  <c:v>175293.06287500798</c:v>
                </c:pt>
                <c:pt idx="12">
                  <c:v>174169.78285360499</c:v>
                </c:pt>
                <c:pt idx="13">
                  <c:v>172982.85230999597</c:v>
                </c:pt>
                <c:pt idx="14">
                  <c:v>171792.88263544001</c:v>
                </c:pt>
                <c:pt idx="15">
                  <c:v>170739.571329648</c:v>
                </c:pt>
                <c:pt idx="16">
                  <c:v>169552.06524855999</c:v>
                </c:pt>
                <c:pt idx="17">
                  <c:v>168588.66183332799</c:v>
                </c:pt>
                <c:pt idx="18">
                  <c:v>167476.64517010798</c:v>
                </c:pt>
                <c:pt idx="19">
                  <c:v>166689.59273385999</c:v>
                </c:pt>
                <c:pt idx="20">
                  <c:v>165698.16290605601</c:v>
                </c:pt>
                <c:pt idx="21">
                  <c:v>164966.16714749401</c:v>
                </c:pt>
                <c:pt idx="22">
                  <c:v>164035.93694084699</c:v>
                </c:pt>
                <c:pt idx="23">
                  <c:v>163290.41960792002</c:v>
                </c:pt>
                <c:pt idx="24">
                  <c:v>162532.63037895001</c:v>
                </c:pt>
                <c:pt idx="25">
                  <c:v>161838.05954066201</c:v>
                </c:pt>
                <c:pt idx="26">
                  <c:v>160999.43820314898</c:v>
                </c:pt>
                <c:pt idx="27">
                  <c:v>160206.049775808</c:v>
                </c:pt>
                <c:pt idx="28">
                  <c:v>159417.189104861</c:v>
                </c:pt>
                <c:pt idx="29">
                  <c:v>158726.09522452002</c:v>
                </c:pt>
                <c:pt idx="30">
                  <c:v>158102.99880224399</c:v>
                </c:pt>
                <c:pt idx="31">
                  <c:v>157493.04777439201</c:v>
                </c:pt>
                <c:pt idx="32">
                  <c:v>156864.02172238601</c:v>
                </c:pt>
                <c:pt idx="33">
                  <c:v>156215.42775967799</c:v>
                </c:pt>
                <c:pt idx="34">
                  <c:v>155632.07747423</c:v>
                </c:pt>
                <c:pt idx="35">
                  <c:v>155007.11717851201</c:v>
                </c:pt>
                <c:pt idx="36">
                  <c:v>154379.629988676</c:v>
                </c:pt>
                <c:pt idx="37">
                  <c:v>153839.06421273001</c:v>
                </c:pt>
                <c:pt idx="38">
                  <c:v>153290.881297902</c:v>
                </c:pt>
                <c:pt idx="39">
                  <c:v>152713.19129279998</c:v>
                </c:pt>
                <c:pt idx="40">
                  <c:v>152192.83294781999</c:v>
                </c:pt>
                <c:pt idx="41">
                  <c:v>151678.90725901199</c:v>
                </c:pt>
                <c:pt idx="42">
                  <c:v>151129.93121852999</c:v>
                </c:pt>
                <c:pt idx="43">
                  <c:v>150617.72361846801</c:v>
                </c:pt>
                <c:pt idx="44">
                  <c:v>150096.47229865499</c:v>
                </c:pt>
                <c:pt idx="45">
                  <c:v>149623.94934691201</c:v>
                </c:pt>
                <c:pt idx="46">
                  <c:v>149169.367024495</c:v>
                </c:pt>
                <c:pt idx="47">
                  <c:v>148699.53346231199</c:v>
                </c:pt>
                <c:pt idx="48">
                  <c:v>148197.50005103697</c:v>
                </c:pt>
                <c:pt idx="49">
                  <c:v>147646.6019796</c:v>
                </c:pt>
                <c:pt idx="50">
                  <c:v>147191.10707675398</c:v>
                </c:pt>
                <c:pt idx="51">
                  <c:v>146761.88481807598</c:v>
                </c:pt>
                <c:pt idx="52">
                  <c:v>146296.31051584601</c:v>
                </c:pt>
                <c:pt idx="53">
                  <c:v>145868.75234032198</c:v>
                </c:pt>
                <c:pt idx="54">
                  <c:v>145433.392134975</c:v>
                </c:pt>
                <c:pt idx="55">
                  <c:v>144951.26546356801</c:v>
                </c:pt>
                <c:pt idx="56">
                  <c:v>144511.36598131899</c:v>
                </c:pt>
                <c:pt idx="57">
                  <c:v>144077.31975826199</c:v>
                </c:pt>
                <c:pt idx="58">
                  <c:v>143663.57593942099</c:v>
                </c:pt>
                <c:pt idx="59">
                  <c:v>143208.31680705998</c:v>
                </c:pt>
                <c:pt idx="60">
                  <c:v>142795.671011595</c:v>
                </c:pt>
                <c:pt idx="61">
                  <c:v>142364.83361483601</c:v>
                </c:pt>
                <c:pt idx="62">
                  <c:v>141933.635765585</c:v>
                </c:pt>
                <c:pt idx="63">
                  <c:v>141513.96698244</c:v>
                </c:pt>
                <c:pt idx="64">
                  <c:v>141113.6209032</c:v>
                </c:pt>
                <c:pt idx="65">
                  <c:v>140709.31267028401</c:v>
                </c:pt>
                <c:pt idx="66">
                  <c:v>140289.83509429501</c:v>
                </c:pt>
                <c:pt idx="67">
                  <c:v>139879.812296252</c:v>
                </c:pt>
                <c:pt idx="68">
                  <c:v>139467.51209251001</c:v>
                </c:pt>
                <c:pt idx="69">
                  <c:v>139064.74677912</c:v>
                </c:pt>
                <c:pt idx="70">
                  <c:v>138665.745936266</c:v>
                </c:pt>
                <c:pt idx="71">
                  <c:v>138285.05932083199</c:v>
                </c:pt>
                <c:pt idx="72">
                  <c:v>137920.85991603899</c:v>
                </c:pt>
                <c:pt idx="73">
                  <c:v>137521.26559340401</c:v>
                </c:pt>
                <c:pt idx="74">
                  <c:v>137102.00936527501</c:v>
                </c:pt>
                <c:pt idx="75">
                  <c:v>136711.863799896</c:v>
                </c:pt>
                <c:pt idx="76">
                  <c:v>136318.563075162</c:v>
                </c:pt>
                <c:pt idx="77">
                  <c:v>135937.42600043002</c:v>
                </c:pt>
                <c:pt idx="78">
                  <c:v>135551.093835042</c:v>
                </c:pt>
                <c:pt idx="79">
                  <c:v>135184.08422252</c:v>
                </c:pt>
                <c:pt idx="80">
                  <c:v>134812.273797848</c:v>
                </c:pt>
                <c:pt idx="81">
                  <c:v>134443.96104522599</c:v>
                </c:pt>
                <c:pt idx="82">
                  <c:v>134074.22359499702</c:v>
                </c:pt>
                <c:pt idx="83">
                  <c:v>133693.126072232</c:v>
                </c:pt>
                <c:pt idx="84">
                  <c:v>133329.316429545</c:v>
                </c:pt>
                <c:pt idx="85">
                  <c:v>132960.191835256</c:v>
                </c:pt>
                <c:pt idx="86">
                  <c:v>132597.02431373199</c:v>
                </c:pt>
                <c:pt idx="87">
                  <c:v>132239.324099472</c:v>
                </c:pt>
                <c:pt idx="88">
                  <c:v>131868.68768736202</c:v>
                </c:pt>
                <c:pt idx="89">
                  <c:v>131504.72178388998</c:v>
                </c:pt>
                <c:pt idx="90">
                  <c:v>131133.00081300299</c:v>
                </c:pt>
                <c:pt idx="91">
                  <c:v>130767.545685492</c:v>
                </c:pt>
                <c:pt idx="92">
                  <c:v>130408.30682856102</c:v>
                </c:pt>
                <c:pt idx="93">
                  <c:v>130050.31938981</c:v>
                </c:pt>
                <c:pt idx="94">
                  <c:v>129685.86138403499</c:v>
                </c:pt>
                <c:pt idx="95">
                  <c:v>129336.93131600801</c:v>
                </c:pt>
                <c:pt idx="96">
                  <c:v>128991.52991224501</c:v>
                </c:pt>
                <c:pt idx="97">
                  <c:v>128637.69281094601</c:v>
                </c:pt>
                <c:pt idx="98">
                  <c:v>128288.259508681</c:v>
                </c:pt>
                <c:pt idx="99">
                  <c:v>127925.60291730001</c:v>
                </c:pt>
                <c:pt idx="100">
                  <c:v>127578.51048562699</c:v>
                </c:pt>
                <c:pt idx="101">
                  <c:v>127226.91617585202</c:v>
                </c:pt>
                <c:pt idx="102">
                  <c:v>126882.70640837999</c:v>
                </c:pt>
                <c:pt idx="103">
                  <c:v>126532.51928844801</c:v>
                </c:pt>
                <c:pt idx="104">
                  <c:v>126190.14067805</c:v>
                </c:pt>
                <c:pt idx="105">
                  <c:v>125839.71326629801</c:v>
                </c:pt>
                <c:pt idx="106">
                  <c:v>125501.00788912899</c:v>
                </c:pt>
                <c:pt idx="107">
                  <c:v>125142.11745044799</c:v>
                </c:pt>
                <c:pt idx="108">
                  <c:v>124797.359609406</c:v>
                </c:pt>
                <c:pt idx="109">
                  <c:v>124457.17644099001</c:v>
                </c:pt>
                <c:pt idx="110">
                  <c:v>124112.58711659499</c:v>
                </c:pt>
                <c:pt idx="111">
                  <c:v>123766.905464184</c:v>
                </c:pt>
                <c:pt idx="112">
                  <c:v>123432.99057010301</c:v>
                </c:pt>
                <c:pt idx="113">
                  <c:v>123099.493150644</c:v>
                </c:pt>
                <c:pt idx="114">
                  <c:v>122761.72987429501</c:v>
                </c:pt>
                <c:pt idx="115">
                  <c:v>122417.967089132</c:v>
                </c:pt>
                <c:pt idx="116">
                  <c:v>122080.62582637001</c:v>
                </c:pt>
                <c:pt idx="117">
                  <c:v>121745.442314538</c:v>
                </c:pt>
                <c:pt idx="118">
                  <c:v>121411.84516288101</c:v>
                </c:pt>
                <c:pt idx="119">
                  <c:v>121071.37872192</c:v>
                </c:pt>
                <c:pt idx="120">
                  <c:v>120736.27510776001</c:v>
                </c:pt>
                <c:pt idx="121">
                  <c:v>120398.01829280601</c:v>
                </c:pt>
                <c:pt idx="122">
                  <c:v>120069.420714804</c:v>
                </c:pt>
                <c:pt idx="123">
                  <c:v>119736.932267364</c:v>
                </c:pt>
                <c:pt idx="124">
                  <c:v>119411.994204125</c:v>
                </c:pt>
                <c:pt idx="125">
                  <c:v>119084.56288909</c:v>
                </c:pt>
                <c:pt idx="126">
                  <c:v>118752.564475746</c:v>
                </c:pt>
                <c:pt idx="127">
                  <c:v>118417.04435724</c:v>
                </c:pt>
                <c:pt idx="128">
                  <c:v>118096.94291956599</c:v>
                </c:pt>
                <c:pt idx="129">
                  <c:v>117773.32775004</c:v>
                </c:pt>
                <c:pt idx="130">
                  <c:v>117442.96892435799</c:v>
                </c:pt>
                <c:pt idx="131">
                  <c:v>117115.892009424</c:v>
                </c:pt>
                <c:pt idx="132">
                  <c:v>116795.157404172</c:v>
                </c:pt>
                <c:pt idx="133">
                  <c:v>116476.44870613198</c:v>
                </c:pt>
                <c:pt idx="134">
                  <c:v>116154.31100395501</c:v>
                </c:pt>
                <c:pt idx="135">
                  <c:v>115833.94640121599</c:v>
                </c:pt>
                <c:pt idx="136">
                  <c:v>115514.72855288499</c:v>
                </c:pt>
                <c:pt idx="137">
                  <c:v>115191.565352142</c:v>
                </c:pt>
                <c:pt idx="138">
                  <c:v>114872.44714165499</c:v>
                </c:pt>
                <c:pt idx="139">
                  <c:v>114553.98147698001</c:v>
                </c:pt>
                <c:pt idx="140">
                  <c:v>114239.70294704301</c:v>
                </c:pt>
                <c:pt idx="141">
                  <c:v>113922.18027333</c:v>
                </c:pt>
                <c:pt idx="142">
                  <c:v>113605.47024529699</c:v>
                </c:pt>
                <c:pt idx="143">
                  <c:v>113302.49226616</c:v>
                </c:pt>
                <c:pt idx="144">
                  <c:v>112989.88713604501</c:v>
                </c:pt>
                <c:pt idx="145">
                  <c:v>112677.56466015</c:v>
                </c:pt>
                <c:pt idx="146">
                  <c:v>112357.28858889699</c:v>
                </c:pt>
                <c:pt idx="147">
                  <c:v>112044.48399264</c:v>
                </c:pt>
                <c:pt idx="148">
                  <c:v>111736.885753512</c:v>
                </c:pt>
                <c:pt idx="149">
                  <c:v>111425.18728805</c:v>
                </c:pt>
                <c:pt idx="150">
                  <c:v>111120.951617655</c:v>
                </c:pt>
                <c:pt idx="151">
                  <c:v>110815.986308176</c:v>
                </c:pt>
                <c:pt idx="152">
                  <c:v>110502.177298821</c:v>
                </c:pt>
                <c:pt idx="153">
                  <c:v>110199.431646774</c:v>
                </c:pt>
                <c:pt idx="154">
                  <c:v>109887.57817076</c:v>
                </c:pt>
                <c:pt idx="155">
                  <c:v>109581.28791635999</c:v>
                </c:pt>
                <c:pt idx="156">
                  <c:v>109273.461219351</c:v>
                </c:pt>
                <c:pt idx="157">
                  <c:v>108973.52445409799</c:v>
                </c:pt>
                <c:pt idx="158">
                  <c:v>108667.54353721299</c:v>
                </c:pt>
                <c:pt idx="159">
                  <c:v>108362.47782864</c:v>
                </c:pt>
                <c:pt idx="160">
                  <c:v>108053.19617091499</c:v>
                </c:pt>
                <c:pt idx="161">
                  <c:v>107752.436530836</c:v>
                </c:pt>
                <c:pt idx="162">
                  <c:v>107451.01339449298</c:v>
                </c:pt>
                <c:pt idx="163">
                  <c:v>107151.92925029999</c:v>
                </c:pt>
                <c:pt idx="164">
                  <c:v>106855.014509595</c:v>
                </c:pt>
                <c:pt idx="165">
                  <c:v>106558.066713222</c:v>
                </c:pt>
                <c:pt idx="166">
                  <c:v>106256.851480675</c:v>
                </c:pt>
                <c:pt idx="167">
                  <c:v>105954.941216384</c:v>
                </c:pt>
                <c:pt idx="168">
                  <c:v>105661.931521194</c:v>
                </c:pt>
                <c:pt idx="169">
                  <c:v>105362.5252699</c:v>
                </c:pt>
                <c:pt idx="170">
                  <c:v>105071.426037967</c:v>
                </c:pt>
                <c:pt idx="171">
                  <c:v>104776.31014898399</c:v>
                </c:pt>
                <c:pt idx="172">
                  <c:v>104481.58852947</c:v>
                </c:pt>
                <c:pt idx="173">
                  <c:v>104191.69594415399</c:v>
                </c:pt>
                <c:pt idx="174">
                  <c:v>103897.21530704999</c:v>
                </c:pt>
                <c:pt idx="175">
                  <c:v>103603.900981784</c:v>
                </c:pt>
                <c:pt idx="176">
                  <c:v>103313.99772046399</c:v>
                </c:pt>
                <c:pt idx="177">
                  <c:v>103024.601309166</c:v>
                </c:pt>
                <c:pt idx="178">
                  <c:v>102734.65085281699</c:v>
                </c:pt>
                <c:pt idx="179">
                  <c:v>102446.94855921999</c:v>
                </c:pt>
                <c:pt idx="180">
                  <c:v>102157.92443329199</c:v>
                </c:pt>
                <c:pt idx="181">
                  <c:v>101870.728544552</c:v>
                </c:pt>
                <c:pt idx="182">
                  <c:v>101577.89151940899</c:v>
                </c:pt>
                <c:pt idx="183">
                  <c:v>101290.374860784</c:v>
                </c:pt>
                <c:pt idx="184">
                  <c:v>101009.51079726999</c:v>
                </c:pt>
                <c:pt idx="185">
                  <c:v>100721.98930395799</c:v>
                </c:pt>
                <c:pt idx="186">
                  <c:v>100434.33634903199</c:v>
                </c:pt>
                <c:pt idx="187">
                  <c:v>100155.149372992</c:v>
                </c:pt>
                <c:pt idx="188">
                  <c:v>99869.314344223007</c:v>
                </c:pt>
                <c:pt idx="189">
                  <c:v>99589.806576090006</c:v>
                </c:pt>
                <c:pt idx="190">
                  <c:v>99305.127466456004</c:v>
                </c:pt>
                <c:pt idx="191">
                  <c:v>99021.824874872007</c:v>
                </c:pt>
                <c:pt idx="192">
                  <c:v>98734.602455007</c:v>
                </c:pt>
                <c:pt idx="193">
                  <c:v>98458.562502222005</c:v>
                </c:pt>
                <c:pt idx="194">
                  <c:v>98181.396469519997</c:v>
                </c:pt>
                <c:pt idx="195">
                  <c:v>97905.545423388015</c:v>
                </c:pt>
                <c:pt idx="196">
                  <c:v>97628.523458202006</c:v>
                </c:pt>
                <c:pt idx="197">
                  <c:v>97352.040786644007</c:v>
                </c:pt>
                <c:pt idx="198">
                  <c:v>97065.322991316003</c:v>
                </c:pt>
                <c:pt idx="199">
                  <c:v>96786.805652800016</c:v>
                </c:pt>
                <c:pt idx="200">
                  <c:v>96517.091435005001</c:v>
                </c:pt>
                <c:pt idx="201">
                  <c:v>96244.589949647998</c:v>
                </c:pt>
                <c:pt idx="202">
                  <c:v>95968.288420490004</c:v>
                </c:pt>
                <c:pt idx="203">
                  <c:v>95691.03532838801</c:v>
                </c:pt>
                <c:pt idx="204">
                  <c:v>95422.704560820013</c:v>
                </c:pt>
                <c:pt idx="205">
                  <c:v>95150.821965234005</c:v>
                </c:pt>
                <c:pt idx="206">
                  <c:v>94879.576615252008</c:v>
                </c:pt>
                <c:pt idx="207">
                  <c:v>94607.874224424013</c:v>
                </c:pt>
                <c:pt idx="208">
                  <c:v>94339.657389291999</c:v>
                </c:pt>
                <c:pt idx="209">
                  <c:v>94070.26870500001</c:v>
                </c:pt>
                <c:pt idx="210">
                  <c:v>93807.146916792</c:v>
                </c:pt>
                <c:pt idx="211">
                  <c:v>93536.495785003994</c:v>
                </c:pt>
                <c:pt idx="212">
                  <c:v>93272.482209553011</c:v>
                </c:pt>
                <c:pt idx="213">
                  <c:v>93004.970277269997</c:v>
                </c:pt>
                <c:pt idx="214">
                  <c:v>92739.664432489997</c:v>
                </c:pt>
                <c:pt idx="215">
                  <c:v>92476.317731168005</c:v>
                </c:pt>
                <c:pt idx="216">
                  <c:v>92210.438845899</c:v>
                </c:pt>
                <c:pt idx="217">
                  <c:v>91950.897769935997</c:v>
                </c:pt>
                <c:pt idx="218">
                  <c:v>91689.303535565996</c:v>
                </c:pt>
                <c:pt idx="219">
                  <c:v>91430.16457614</c:v>
                </c:pt>
                <c:pt idx="220">
                  <c:v>91169.745032301013</c:v>
                </c:pt>
                <c:pt idx="221">
                  <c:v>90909.643310394007</c:v>
                </c:pt>
                <c:pt idx="222">
                  <c:v>90647.439984948011</c:v>
                </c:pt>
                <c:pt idx="223">
                  <c:v>90391.686484768012</c:v>
                </c:pt>
                <c:pt idx="224">
                  <c:v>90136.484281200013</c:v>
                </c:pt>
                <c:pt idx="225">
                  <c:v>89876.876016996001</c:v>
                </c:pt>
                <c:pt idx="226">
                  <c:v>89621.121406496997</c:v>
                </c:pt>
                <c:pt idx="227">
                  <c:v>89368.819412312005</c:v>
                </c:pt>
                <c:pt idx="228">
                  <c:v>89110.540962710991</c:v>
                </c:pt>
                <c:pt idx="229">
                  <c:v>88855.624753280004</c:v>
                </c:pt>
                <c:pt idx="230">
                  <c:v>88599.211668639007</c:v>
                </c:pt>
                <c:pt idx="231">
                  <c:v>88344.941728512</c:v>
                </c:pt>
                <c:pt idx="232">
                  <c:v>88086.872229187007</c:v>
                </c:pt>
                <c:pt idx="233">
                  <c:v>87832.406483576007</c:v>
                </c:pt>
                <c:pt idx="234">
                  <c:v>87583.160751479998</c:v>
                </c:pt>
                <c:pt idx="235">
                  <c:v>87331.813854791995</c:v>
                </c:pt>
                <c:pt idx="236">
                  <c:v>87079.409724908997</c:v>
                </c:pt>
                <c:pt idx="237">
                  <c:v>86823.594149009994</c:v>
                </c:pt>
                <c:pt idx="238">
                  <c:v>86575.498403232006</c:v>
                </c:pt>
                <c:pt idx="239">
                  <c:v>86327.122598839996</c:v>
                </c:pt>
                <c:pt idx="240">
                  <c:v>86074.947812336992</c:v>
                </c:pt>
                <c:pt idx="241">
                  <c:v>85833.632182418005</c:v>
                </c:pt>
                <c:pt idx="242">
                  <c:v>85589.38966406601</c:v>
                </c:pt>
                <c:pt idx="243">
                  <c:v>85342.944891708001</c:v>
                </c:pt>
                <c:pt idx="244">
                  <c:v>85094.990215559999</c:v>
                </c:pt>
                <c:pt idx="245">
                  <c:v>84849.391241004007</c:v>
                </c:pt>
                <c:pt idx="246">
                  <c:v>84605.524054263005</c:v>
                </c:pt>
                <c:pt idx="247">
                  <c:v>84365.465754960009</c:v>
                </c:pt>
                <c:pt idx="248">
                  <c:v>84120.819694434002</c:v>
                </c:pt>
                <c:pt idx="249">
                  <c:v>83877.868652250007</c:v>
                </c:pt>
                <c:pt idx="250">
                  <c:v>83633.105071655998</c:v>
                </c:pt>
                <c:pt idx="251">
                  <c:v>83392.095648224</c:v>
                </c:pt>
                <c:pt idx="252">
                  <c:v>83149.22202642</c:v>
                </c:pt>
                <c:pt idx="253">
                  <c:v>82903.439994790009</c:v>
                </c:pt>
                <c:pt idx="254">
                  <c:v>82664.298475500007</c:v>
                </c:pt>
                <c:pt idx="255">
                  <c:v>82430.869917767996</c:v>
                </c:pt>
                <c:pt idx="256">
                  <c:v>82193.149673377004</c:v>
                </c:pt>
                <c:pt idx="257">
                  <c:v>81950.663597082006</c:v>
                </c:pt>
                <c:pt idx="258">
                  <c:v>81716.515250604003</c:v>
                </c:pt>
                <c:pt idx="259">
                  <c:v>81481.752776499998</c:v>
                </c:pt>
                <c:pt idx="260">
                  <c:v>81249.305287469993</c:v>
                </c:pt>
                <c:pt idx="261">
                  <c:v>81011.099796030001</c:v>
                </c:pt>
                <c:pt idx="262">
                  <c:v>80780.700819125996</c:v>
                </c:pt>
                <c:pt idx="263">
                  <c:v>80551.451550528</c:v>
                </c:pt>
                <c:pt idx="264">
                  <c:v>80320.274045760001</c:v>
                </c:pt>
                <c:pt idx="265">
                  <c:v>80088.075027825995</c:v>
                </c:pt>
                <c:pt idx="266">
                  <c:v>79853.565993374999</c:v>
                </c:pt>
                <c:pt idx="267">
                  <c:v>79624.541242883992</c:v>
                </c:pt>
                <c:pt idx="268">
                  <c:v>79392.811077466002</c:v>
                </c:pt>
                <c:pt idx="269">
                  <c:v>79157.657944369988</c:v>
                </c:pt>
                <c:pt idx="270">
                  <c:v>78931.427523956998</c:v>
                </c:pt>
                <c:pt idx="271">
                  <c:v>78702.2120612</c:v>
                </c:pt>
                <c:pt idx="272">
                  <c:v>78475.194089047989</c:v>
                </c:pt>
                <c:pt idx="273">
                  <c:v>78244.316281032006</c:v>
                </c:pt>
                <c:pt idx="274">
                  <c:v>78018.444602799995</c:v>
                </c:pt>
                <c:pt idx="275">
                  <c:v>77790.919376311998</c:v>
                </c:pt>
                <c:pt idx="276">
                  <c:v>77563.973227683004</c:v>
                </c:pt>
                <c:pt idx="277">
                  <c:v>77337.218454996007</c:v>
                </c:pt>
                <c:pt idx="278">
                  <c:v>77113.840781004998</c:v>
                </c:pt>
                <c:pt idx="279">
                  <c:v>76885.795789919997</c:v>
                </c:pt>
                <c:pt idx="280">
                  <c:v>76660.856392611007</c:v>
                </c:pt>
                <c:pt idx="281">
                  <c:v>76438.778034237999</c:v>
                </c:pt>
                <c:pt idx="282">
                  <c:v>76214.778548307004</c:v>
                </c:pt>
                <c:pt idx="283">
                  <c:v>75993.308897911993</c:v>
                </c:pt>
                <c:pt idx="284">
                  <c:v>75768.576462864992</c:v>
                </c:pt>
                <c:pt idx="285">
                  <c:v>75546.927271031993</c:v>
                </c:pt>
                <c:pt idx="286">
                  <c:v>75328.193332833995</c:v>
                </c:pt>
                <c:pt idx="287">
                  <c:v>75105.463853904002</c:v>
                </c:pt>
                <c:pt idx="288">
                  <c:v>74883.933269631001</c:v>
                </c:pt>
                <c:pt idx="289">
                  <c:v>74664.40304479</c:v>
                </c:pt>
                <c:pt idx="290">
                  <c:v>74447.404684103996</c:v>
                </c:pt>
                <c:pt idx="291">
                  <c:v>74235.051511775993</c:v>
                </c:pt>
                <c:pt idx="292">
                  <c:v>74018.350710226994</c:v>
                </c:pt>
                <c:pt idx="293">
                  <c:v>73796.987056973987</c:v>
                </c:pt>
                <c:pt idx="294">
                  <c:v>73581.045198284992</c:v>
                </c:pt>
                <c:pt idx="295">
                  <c:v>73367.137511359993</c:v>
                </c:pt>
                <c:pt idx="296">
                  <c:v>73156.647088515994</c:v>
                </c:pt>
                <c:pt idx="297">
                  <c:v>72940.039308395993</c:v>
                </c:pt>
                <c:pt idx="298">
                  <c:v>72725.786624144996</c:v>
                </c:pt>
                <c:pt idx="299">
                  <c:v>72514.500053099997</c:v>
                </c:pt>
                <c:pt idx="300">
                  <c:v>72300.479339354992</c:v>
                </c:pt>
                <c:pt idx="301">
                  <c:v>72091.056421419984</c:v>
                </c:pt>
                <c:pt idx="302">
                  <c:v>71879.365199979991</c:v>
                </c:pt>
                <c:pt idx="303">
                  <c:v>71666.748716711998</c:v>
                </c:pt>
                <c:pt idx="304">
                  <c:v>71456.651353159992</c:v>
                </c:pt>
                <c:pt idx="305">
                  <c:v>71247.215225152002</c:v>
                </c:pt>
                <c:pt idx="306">
                  <c:v>71035.990599419994</c:v>
                </c:pt>
                <c:pt idx="307">
                  <c:v>70827.589503475989</c:v>
                </c:pt>
                <c:pt idx="308">
                  <c:v>70618.939875124997</c:v>
                </c:pt>
                <c:pt idx="309">
                  <c:v>70413.246185819997</c:v>
                </c:pt>
                <c:pt idx="310">
                  <c:v>70201.290748601998</c:v>
                </c:pt>
                <c:pt idx="311">
                  <c:v>69995.481321599989</c:v>
                </c:pt>
                <c:pt idx="312">
                  <c:v>69788.014538051997</c:v>
                </c:pt>
                <c:pt idx="313">
                  <c:v>69581.317230054003</c:v>
                </c:pt>
                <c:pt idx="314">
                  <c:v>69374.862591209996</c:v>
                </c:pt>
                <c:pt idx="315">
                  <c:v>69167.929668696015</c:v>
                </c:pt>
                <c:pt idx="316">
                  <c:v>68961.740245339999</c:v>
                </c:pt>
                <c:pt idx="317">
                  <c:v>68755.260282433999</c:v>
                </c:pt>
                <c:pt idx="318">
                  <c:v>68552.45883593701</c:v>
                </c:pt>
                <c:pt idx="319">
                  <c:v>68353.62956572001</c:v>
                </c:pt>
                <c:pt idx="320">
                  <c:v>68150.763385089012</c:v>
                </c:pt>
                <c:pt idx="321">
                  <c:v>67949.733834792001</c:v>
                </c:pt>
                <c:pt idx="322">
                  <c:v>67751.612307507006</c:v>
                </c:pt>
                <c:pt idx="323">
                  <c:v>67549.088236240001</c:v>
                </c:pt>
                <c:pt idx="324">
                  <c:v>67348.965011174994</c:v>
                </c:pt>
                <c:pt idx="325">
                  <c:v>67144.624648006007</c:v>
                </c:pt>
                <c:pt idx="326">
                  <c:v>66945.027015478001</c:v>
                </c:pt>
                <c:pt idx="327">
                  <c:v>66747.120091680001</c:v>
                </c:pt>
                <c:pt idx="328">
                  <c:v>66546.004122631013</c:v>
                </c:pt>
                <c:pt idx="329">
                  <c:v>66347.387377700012</c:v>
                </c:pt>
                <c:pt idx="330">
                  <c:v>66148.248407598003</c:v>
                </c:pt>
                <c:pt idx="331">
                  <c:v>65951.827190299999</c:v>
                </c:pt>
                <c:pt idx="332">
                  <c:v>65757.209394944002</c:v>
                </c:pt>
                <c:pt idx="333">
                  <c:v>65561.778032561997</c:v>
                </c:pt>
                <c:pt idx="334">
                  <c:v>65367.964036199999</c:v>
                </c:pt>
                <c:pt idx="335">
                  <c:v>65171.158959248001</c:v>
                </c:pt>
                <c:pt idx="336">
                  <c:v>64978.979591447998</c:v>
                </c:pt>
                <c:pt idx="337">
                  <c:v>64784.215729030002</c:v>
                </c:pt>
                <c:pt idx="338">
                  <c:v>64589.317499764009</c:v>
                </c:pt>
                <c:pt idx="339">
                  <c:v>64396.338602639997</c:v>
                </c:pt>
                <c:pt idx="340">
                  <c:v>64207.665356760001</c:v>
                </c:pt>
                <c:pt idx="341">
                  <c:v>64015.750673672002</c:v>
                </c:pt>
                <c:pt idx="342">
                  <c:v>63824.113903797006</c:v>
                </c:pt>
                <c:pt idx="343">
                  <c:v>63631.576975776006</c:v>
                </c:pt>
                <c:pt idx="344">
                  <c:v>63437.800084210008</c:v>
                </c:pt>
                <c:pt idx="345">
                  <c:v>63247.857684809998</c:v>
                </c:pt>
                <c:pt idx="346">
                  <c:v>63057.563900993002</c:v>
                </c:pt>
                <c:pt idx="347">
                  <c:v>62871.747019592003</c:v>
                </c:pt>
                <c:pt idx="348">
                  <c:v>62685.577294011004</c:v>
                </c:pt>
                <c:pt idx="349">
                  <c:v>62494.523222950003</c:v>
                </c:pt>
                <c:pt idx="350">
                  <c:v>62304.663382489001</c:v>
                </c:pt>
                <c:pt idx="351">
                  <c:v>62117.743487832005</c:v>
                </c:pt>
                <c:pt idx="352">
                  <c:v>61930.072941386003</c:v>
                </c:pt>
                <c:pt idx="353">
                  <c:v>61746.50222065</c:v>
                </c:pt>
                <c:pt idx="354">
                  <c:v>61559.205310259997</c:v>
                </c:pt>
                <c:pt idx="355">
                  <c:v>61374.468962715997</c:v>
                </c:pt>
                <c:pt idx="356">
                  <c:v>61191.185262411003</c:v>
                </c:pt>
                <c:pt idx="357">
                  <c:v>61006.537159872001</c:v>
                </c:pt>
                <c:pt idx="358">
                  <c:v>60820.340921098003</c:v>
                </c:pt>
                <c:pt idx="359">
                  <c:v>60635.220462720004</c:v>
                </c:pt>
                <c:pt idx="360">
                  <c:v>60452.813885616</c:v>
                </c:pt>
                <c:pt idx="361">
                  <c:v>60271.059422287995</c:v>
                </c:pt>
                <c:pt idx="362">
                  <c:v>60087.574618617</c:v>
                </c:pt>
                <c:pt idx="363">
                  <c:v>59906.498731248001</c:v>
                </c:pt>
                <c:pt idx="364">
                  <c:v>59724.314213819998</c:v>
                </c:pt>
                <c:pt idx="365">
                  <c:v>59540.834049640005</c:v>
                </c:pt>
                <c:pt idx="366">
                  <c:v>59360.227040639998</c:v>
                </c:pt>
                <c:pt idx="367">
                  <c:v>59181.447769592</c:v>
                </c:pt>
                <c:pt idx="368">
                  <c:v>59001.915446512001</c:v>
                </c:pt>
                <c:pt idx="369">
                  <c:v>58823.875307610004</c:v>
                </c:pt>
                <c:pt idx="370">
                  <c:v>58645.828142251004</c:v>
                </c:pt>
                <c:pt idx="371">
                  <c:v>58464.607415243998</c:v>
                </c:pt>
                <c:pt idx="372">
                  <c:v>58287.274686795005</c:v>
                </c:pt>
                <c:pt idx="373">
                  <c:v>58106.103568582002</c:v>
                </c:pt>
                <c:pt idx="374">
                  <c:v>57929.364068124996</c:v>
                </c:pt>
                <c:pt idx="375">
                  <c:v>57751.181167679999</c:v>
                </c:pt>
                <c:pt idx="376">
                  <c:v>57575.371037569006</c:v>
                </c:pt>
                <c:pt idx="377">
                  <c:v>57400.267638914003</c:v>
                </c:pt>
                <c:pt idx="378">
                  <c:v>57223.149538544996</c:v>
                </c:pt>
                <c:pt idx="379">
                  <c:v>57048.110692440001</c:v>
                </c:pt>
                <c:pt idx="380">
                  <c:v>56873.872616925997</c:v>
                </c:pt>
                <c:pt idx="381">
                  <c:v>56697.792132251998</c:v>
                </c:pt>
                <c:pt idx="382">
                  <c:v>56523.068085241001</c:v>
                </c:pt>
                <c:pt idx="383">
                  <c:v>56345.784699511998</c:v>
                </c:pt>
                <c:pt idx="384">
                  <c:v>56173.124693024998</c:v>
                </c:pt>
                <c:pt idx="385">
                  <c:v>56001.877684830004</c:v>
                </c:pt>
                <c:pt idx="386">
                  <c:v>55828.918813645992</c:v>
                </c:pt>
                <c:pt idx="387">
                  <c:v>55656.58869774</c:v>
                </c:pt>
                <c:pt idx="388">
                  <c:v>55484.564221046996</c:v>
                </c:pt>
                <c:pt idx="389">
                  <c:v>55313.062740739995</c:v>
                </c:pt>
                <c:pt idx="390">
                  <c:v>55141.075566359999</c:v>
                </c:pt>
                <c:pt idx="391">
                  <c:v>54969.594082463998</c:v>
                </c:pt>
                <c:pt idx="392">
                  <c:v>54795.995591949999</c:v>
                </c:pt>
                <c:pt idx="393">
                  <c:v>54624.092032986002</c:v>
                </c:pt>
                <c:pt idx="394">
                  <c:v>54453.928396889998</c:v>
                </c:pt>
                <c:pt idx="395">
                  <c:v>54284.477598848003</c:v>
                </c:pt>
                <c:pt idx="396">
                  <c:v>54115.848748349999</c:v>
                </c:pt>
                <c:pt idx="397">
                  <c:v>53947.943018774</c:v>
                </c:pt>
                <c:pt idx="398">
                  <c:v>53778.389849692998</c:v>
                </c:pt>
                <c:pt idx="399">
                  <c:v>53612.232847200001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'[residualCurve.xlsx]whole_0.01 (2)'!$E$2</c:f>
              <c:strCache>
                <c:ptCount val="1"/>
                <c:pt idx="0">
                  <c:v>Language</c:v>
                </c:pt>
              </c:strCache>
            </c:strRef>
          </c:tx>
          <c:spPr>
            <a:ln w="127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'[residualCurve.xlsx]whole_0.01 (2)'!$P$3:$P$403</c:f>
              <c:numCache>
                <c:formatCode>General</c:formatCode>
                <c:ptCount val="401"/>
                <c:pt idx="1">
                  <c:v>196651.58628428102</c:v>
                </c:pt>
                <c:pt idx="2">
                  <c:v>192306.15783816</c:v>
                </c:pt>
                <c:pt idx="3">
                  <c:v>189709.351099975</c:v>
                </c:pt>
                <c:pt idx="4">
                  <c:v>187195.55893568401</c:v>
                </c:pt>
                <c:pt idx="5">
                  <c:v>184142.15523450999</c:v>
                </c:pt>
                <c:pt idx="6">
                  <c:v>181803.28756172801</c:v>
                </c:pt>
                <c:pt idx="7">
                  <c:v>180219.351418854</c:v>
                </c:pt>
                <c:pt idx="8">
                  <c:v>178137.342461536</c:v>
                </c:pt>
                <c:pt idx="9">
                  <c:v>176507.259997588</c:v>
                </c:pt>
                <c:pt idx="10">
                  <c:v>174852.9011097</c:v>
                </c:pt>
                <c:pt idx="11">
                  <c:v>173579.472534028</c:v>
                </c:pt>
                <c:pt idx="12">
                  <c:v>172231.504621072</c:v>
                </c:pt>
                <c:pt idx="13">
                  <c:v>170838.784114593</c:v>
                </c:pt>
                <c:pt idx="14">
                  <c:v>169558.30510154998</c:v>
                </c:pt>
                <c:pt idx="15">
                  <c:v>168376.819721095</c:v>
                </c:pt>
                <c:pt idx="16">
                  <c:v>167229.216004032</c:v>
                </c:pt>
                <c:pt idx="17">
                  <c:v>165886.55112633199</c:v>
                </c:pt>
                <c:pt idx="18">
                  <c:v>164678.74019407999</c:v>
                </c:pt>
                <c:pt idx="19">
                  <c:v>163399.65266078099</c:v>
                </c:pt>
                <c:pt idx="20">
                  <c:v>162391.66376006001</c:v>
                </c:pt>
                <c:pt idx="21">
                  <c:v>161451.269633841</c:v>
                </c:pt>
                <c:pt idx="22">
                  <c:v>160420.16124593999</c:v>
                </c:pt>
                <c:pt idx="23">
                  <c:v>159684.05217831201</c:v>
                </c:pt>
                <c:pt idx="24">
                  <c:v>158726.37720774399</c:v>
                </c:pt>
                <c:pt idx="25">
                  <c:v>157869.69822194998</c:v>
                </c:pt>
                <c:pt idx="26">
                  <c:v>157061.86567935802</c:v>
                </c:pt>
                <c:pt idx="27">
                  <c:v>156222.644310656</c:v>
                </c:pt>
                <c:pt idx="28">
                  <c:v>155412.00229888799</c:v>
                </c:pt>
                <c:pt idx="29">
                  <c:v>154638.58003827499</c:v>
                </c:pt>
                <c:pt idx="30">
                  <c:v>153815.13488097</c:v>
                </c:pt>
                <c:pt idx="31">
                  <c:v>153084.47122508098</c:v>
                </c:pt>
                <c:pt idx="32">
                  <c:v>152437.75744700799</c:v>
                </c:pt>
                <c:pt idx="33">
                  <c:v>151773.90369100901</c:v>
                </c:pt>
                <c:pt idx="34">
                  <c:v>151132.93948166398</c:v>
                </c:pt>
                <c:pt idx="35">
                  <c:v>150433.68357803</c:v>
                </c:pt>
                <c:pt idx="36">
                  <c:v>149747.39167391602</c:v>
                </c:pt>
                <c:pt idx="37">
                  <c:v>149100.96636555297</c:v>
                </c:pt>
                <c:pt idx="38">
                  <c:v>148434.36460059998</c:v>
                </c:pt>
                <c:pt idx="39">
                  <c:v>147880.817704138</c:v>
                </c:pt>
                <c:pt idx="40">
                  <c:v>147251.47216032</c:v>
                </c:pt>
                <c:pt idx="41">
                  <c:v>146673.53410819199</c:v>
                </c:pt>
                <c:pt idx="42">
                  <c:v>146127.57392845399</c:v>
                </c:pt>
                <c:pt idx="43">
                  <c:v>145502.15675753998</c:v>
                </c:pt>
                <c:pt idx="44">
                  <c:v>144940.93463331601</c:v>
                </c:pt>
                <c:pt idx="45">
                  <c:v>144380.46470080499</c:v>
                </c:pt>
                <c:pt idx="46">
                  <c:v>143848.12522780799</c:v>
                </c:pt>
                <c:pt idx="47">
                  <c:v>143306.51018871399</c:v>
                </c:pt>
                <c:pt idx="48">
                  <c:v>142731.622367712</c:v>
                </c:pt>
                <c:pt idx="49">
                  <c:v>142241.950465281</c:v>
                </c:pt>
                <c:pt idx="50">
                  <c:v>141717.82928949999</c:v>
                </c:pt>
                <c:pt idx="51">
                  <c:v>141213.985794245</c:v>
                </c:pt>
                <c:pt idx="52">
                  <c:v>140729.470368888</c:v>
                </c:pt>
                <c:pt idx="53">
                  <c:v>140274.67301332401</c:v>
                </c:pt>
                <c:pt idx="54">
                  <c:v>139782.68639702399</c:v>
                </c:pt>
                <c:pt idx="55">
                  <c:v>139316.82605914501</c:v>
                </c:pt>
                <c:pt idx="56">
                  <c:v>138841.664458496</c:v>
                </c:pt>
                <c:pt idx="57">
                  <c:v>138400.45853708897</c:v>
                </c:pt>
                <c:pt idx="58">
                  <c:v>137919.51821070601</c:v>
                </c:pt>
                <c:pt idx="59">
                  <c:v>137421.62687541399</c:v>
                </c:pt>
                <c:pt idx="60">
                  <c:v>136923.29580347997</c:v>
                </c:pt>
                <c:pt idx="61">
                  <c:v>136494.81172773597</c:v>
                </c:pt>
                <c:pt idx="62">
                  <c:v>136025.03534551401</c:v>
                </c:pt>
                <c:pt idx="63">
                  <c:v>135538.40535925599</c:v>
                </c:pt>
                <c:pt idx="64">
                  <c:v>135092.18795903999</c:v>
                </c:pt>
                <c:pt idx="65">
                  <c:v>134666.88941067999</c:v>
                </c:pt>
                <c:pt idx="66">
                  <c:v>134217.33160028601</c:v>
                </c:pt>
                <c:pt idx="67">
                  <c:v>133792.42825565103</c:v>
                </c:pt>
                <c:pt idx="68">
                  <c:v>133323.258521376</c:v>
                </c:pt>
                <c:pt idx="69">
                  <c:v>132919.51413934899</c:v>
                </c:pt>
                <c:pt idx="70">
                  <c:v>132498.71594940001</c:v>
                </c:pt>
                <c:pt idx="71">
                  <c:v>132065.69289936402</c:v>
                </c:pt>
                <c:pt idx="72">
                  <c:v>131661.249383104</c:v>
                </c:pt>
                <c:pt idx="73">
                  <c:v>131292.25916031</c:v>
                </c:pt>
                <c:pt idx="74">
                  <c:v>130901.70382545401</c:v>
                </c:pt>
                <c:pt idx="75">
                  <c:v>130506.32286332501</c:v>
                </c:pt>
                <c:pt idx="76">
                  <c:v>130118.738637888</c:v>
                </c:pt>
                <c:pt idx="77">
                  <c:v>129756.66035888399</c:v>
                </c:pt>
                <c:pt idx="78">
                  <c:v>129371.974417306</c:v>
                </c:pt>
                <c:pt idx="79">
                  <c:v>128998.53600528902</c:v>
                </c:pt>
                <c:pt idx="80">
                  <c:v>128629.61178548001</c:v>
                </c:pt>
                <c:pt idx="81">
                  <c:v>128260.89838750201</c:v>
                </c:pt>
                <c:pt idx="82">
                  <c:v>127881.35028986401</c:v>
                </c:pt>
                <c:pt idx="83">
                  <c:v>127506.963849293</c:v>
                </c:pt>
                <c:pt idx="84">
                  <c:v>127141.24896732401</c:v>
                </c:pt>
                <c:pt idx="85">
                  <c:v>126778.06048989001</c:v>
                </c:pt>
                <c:pt idx="86">
                  <c:v>126419.76751379801</c:v>
                </c:pt>
                <c:pt idx="87">
                  <c:v>126079.04987498699</c:v>
                </c:pt>
                <c:pt idx="88">
                  <c:v>125729.805983616</c:v>
                </c:pt>
                <c:pt idx="89">
                  <c:v>125374.91134640502</c:v>
                </c:pt>
                <c:pt idx="90">
                  <c:v>125026.64284928999</c:v>
                </c:pt>
                <c:pt idx="91">
                  <c:v>124680.89768057101</c:v>
                </c:pt>
                <c:pt idx="92">
                  <c:v>124328.47426096801</c:v>
                </c:pt>
                <c:pt idx="93">
                  <c:v>123997.150621946</c:v>
                </c:pt>
                <c:pt idx="94">
                  <c:v>123630.61631339999</c:v>
                </c:pt>
                <c:pt idx="95">
                  <c:v>123289.23771588002</c:v>
                </c:pt>
                <c:pt idx="96">
                  <c:v>122954.12786727201</c:v>
                </c:pt>
                <c:pt idx="97">
                  <c:v>122609.85999796801</c:v>
                </c:pt>
                <c:pt idx="98">
                  <c:v>122277.77042326999</c:v>
                </c:pt>
                <c:pt idx="99">
                  <c:v>121963.60234858902</c:v>
                </c:pt>
                <c:pt idx="100">
                  <c:v>121636.81903410002</c:v>
                </c:pt>
                <c:pt idx="101">
                  <c:v>121305.787370394</c:v>
                </c:pt>
                <c:pt idx="102">
                  <c:v>120989.61601974799</c:v>
                </c:pt>
                <c:pt idx="103">
                  <c:v>120669.507532431</c:v>
                </c:pt>
                <c:pt idx="104">
                  <c:v>120346.30491609599</c:v>
                </c:pt>
                <c:pt idx="105">
                  <c:v>120034.92245920999</c:v>
                </c:pt>
                <c:pt idx="106">
                  <c:v>119716.341966276</c:v>
                </c:pt>
                <c:pt idx="107">
                  <c:v>119396.105584235</c:v>
                </c:pt>
                <c:pt idx="108">
                  <c:v>119080.11162440399</c:v>
                </c:pt>
                <c:pt idx="109">
                  <c:v>118771.99405295402</c:v>
                </c:pt>
                <c:pt idx="110">
                  <c:v>118448.17683816</c:v>
                </c:pt>
                <c:pt idx="111">
                  <c:v>118142.96550315699</c:v>
                </c:pt>
                <c:pt idx="112">
                  <c:v>117829.23980412001</c:v>
                </c:pt>
                <c:pt idx="113">
                  <c:v>117520.57385517799</c:v>
                </c:pt>
                <c:pt idx="114">
                  <c:v>117210.75020697802</c:v>
                </c:pt>
                <c:pt idx="115">
                  <c:v>116909.08055823001</c:v>
                </c:pt>
                <c:pt idx="116">
                  <c:v>116599.11661554</c:v>
                </c:pt>
                <c:pt idx="117">
                  <c:v>116306.90147572801</c:v>
                </c:pt>
                <c:pt idx="118">
                  <c:v>116016.59137748399</c:v>
                </c:pt>
                <c:pt idx="119">
                  <c:v>115712.685242929</c:v>
                </c:pt>
                <c:pt idx="120">
                  <c:v>115406.71279808</c:v>
                </c:pt>
                <c:pt idx="121">
                  <c:v>115093.78484851199</c:v>
                </c:pt>
                <c:pt idx="122">
                  <c:v>114794.525946354</c:v>
                </c:pt>
                <c:pt idx="123">
                  <c:v>114499.369635165</c:v>
                </c:pt>
                <c:pt idx="124">
                  <c:v>114201.88358776801</c:v>
                </c:pt>
                <c:pt idx="125">
                  <c:v>113902.605803</c:v>
                </c:pt>
                <c:pt idx="126">
                  <c:v>113612.759777008</c:v>
                </c:pt>
                <c:pt idx="127">
                  <c:v>113320.892036016</c:v>
                </c:pt>
                <c:pt idx="128">
                  <c:v>113029.89063896801</c:v>
                </c:pt>
                <c:pt idx="129">
                  <c:v>112739.940256892</c:v>
                </c:pt>
                <c:pt idx="130">
                  <c:v>112449.41833173</c:v>
                </c:pt>
                <c:pt idx="131">
                  <c:v>112159.087648905</c:v>
                </c:pt>
                <c:pt idx="132">
                  <c:v>111874.954325036</c:v>
                </c:pt>
                <c:pt idx="133">
                  <c:v>111580.94502597599</c:v>
                </c:pt>
                <c:pt idx="134">
                  <c:v>111297.044843578</c:v>
                </c:pt>
                <c:pt idx="135">
                  <c:v>111013.17246915</c:v>
                </c:pt>
                <c:pt idx="136">
                  <c:v>110720.369626848</c:v>
                </c:pt>
                <c:pt idx="137">
                  <c:v>110441.19590418099</c:v>
                </c:pt>
                <c:pt idx="138">
                  <c:v>110162.633407506</c:v>
                </c:pt>
                <c:pt idx="139">
                  <c:v>109891.109356392</c:v>
                </c:pt>
                <c:pt idx="140">
                  <c:v>109612.93893124</c:v>
                </c:pt>
                <c:pt idx="141">
                  <c:v>109327.526535378</c:v>
                </c:pt>
                <c:pt idx="142">
                  <c:v>109051.84971251999</c:v>
                </c:pt>
                <c:pt idx="143">
                  <c:v>108771.00956391401</c:v>
                </c:pt>
                <c:pt idx="144">
                  <c:v>108495.620553688</c:v>
                </c:pt>
                <c:pt idx="145">
                  <c:v>108214.28848269</c:v>
                </c:pt>
                <c:pt idx="146">
                  <c:v>107938.121939606</c:v>
                </c:pt>
                <c:pt idx="147">
                  <c:v>107661.201199253</c:v>
                </c:pt>
                <c:pt idx="148">
                  <c:v>107394.36555345601</c:v>
                </c:pt>
                <c:pt idx="149">
                  <c:v>107118.61596419399</c:v>
                </c:pt>
                <c:pt idx="150">
                  <c:v>106842.57890759999</c:v>
                </c:pt>
                <c:pt idx="151">
                  <c:v>106572.488301684</c:v>
                </c:pt>
                <c:pt idx="152">
                  <c:v>106298.48651596799</c:v>
                </c:pt>
                <c:pt idx="153">
                  <c:v>106025.85718632599</c:v>
                </c:pt>
                <c:pt idx="154">
                  <c:v>105752.029940622</c:v>
                </c:pt>
                <c:pt idx="155">
                  <c:v>105477.31840021999</c:v>
                </c:pt>
                <c:pt idx="156">
                  <c:v>105205.81300270799</c:v>
                </c:pt>
                <c:pt idx="157">
                  <c:v>104941.088723436</c:v>
                </c:pt>
                <c:pt idx="158">
                  <c:v>104668.47301238199</c:v>
                </c:pt>
                <c:pt idx="159">
                  <c:v>104402.890101981</c:v>
                </c:pt>
                <c:pt idx="160">
                  <c:v>104137.5298572</c:v>
                </c:pt>
                <c:pt idx="161">
                  <c:v>103871.47335011</c:v>
                </c:pt>
                <c:pt idx="162">
                  <c:v>103607.9917008</c:v>
                </c:pt>
                <c:pt idx="163">
                  <c:v>103339.23483413699</c:v>
                </c:pt>
                <c:pt idx="164">
                  <c:v>103075.711408868</c:v>
                </c:pt>
                <c:pt idx="165">
                  <c:v>102810.57548200499</c:v>
                </c:pt>
                <c:pt idx="166">
                  <c:v>102550.80277967399</c:v>
                </c:pt>
                <c:pt idx="167">
                  <c:v>102291.12246955</c:v>
                </c:pt>
                <c:pt idx="168">
                  <c:v>102027.020648384</c:v>
                </c:pt>
                <c:pt idx="169">
                  <c:v>101764.75756872899</c:v>
                </c:pt>
                <c:pt idx="170">
                  <c:v>101504.39583728</c:v>
                </c:pt>
                <c:pt idx="171">
                  <c:v>101250.19352990699</c:v>
                </c:pt>
                <c:pt idx="172">
                  <c:v>100988.03178950399</c:v>
                </c:pt>
                <c:pt idx="173">
                  <c:v>100731.48044678899</c:v>
                </c:pt>
                <c:pt idx="174">
                  <c:v>100474.3188925</c:v>
                </c:pt>
                <c:pt idx="175">
                  <c:v>100220.371586775</c:v>
                </c:pt>
                <c:pt idx="176">
                  <c:v>99965.222498279996</c:v>
                </c:pt>
                <c:pt idx="177">
                  <c:v>99706.767188314989</c:v>
                </c:pt>
                <c:pt idx="178">
                  <c:v>99452.138706846003</c:v>
                </c:pt>
                <c:pt idx="179">
                  <c:v>99201.119983010998</c:v>
                </c:pt>
                <c:pt idx="180">
                  <c:v>98945.918209479991</c:v>
                </c:pt>
                <c:pt idx="181">
                  <c:v>98695.25164125899</c:v>
                </c:pt>
                <c:pt idx="182">
                  <c:v>98445.195088135995</c:v>
                </c:pt>
                <c:pt idx="183">
                  <c:v>98190.446395554987</c:v>
                </c:pt>
                <c:pt idx="184">
                  <c:v>97939.533148511997</c:v>
                </c:pt>
                <c:pt idx="185">
                  <c:v>97688.581255459998</c:v>
                </c:pt>
                <c:pt idx="186">
                  <c:v>97439.969376376001</c:v>
                </c:pt>
                <c:pt idx="187">
                  <c:v>97191.838957256987</c:v>
                </c:pt>
                <c:pt idx="188">
                  <c:v>96940.144417284013</c:v>
                </c:pt>
                <c:pt idx="189">
                  <c:v>96691.893531959009</c:v>
                </c:pt>
                <c:pt idx="190">
                  <c:v>96439.865994360007</c:v>
                </c:pt>
                <c:pt idx="191">
                  <c:v>96194.125958567005</c:v>
                </c:pt>
                <c:pt idx="192">
                  <c:v>95945.817167416011</c:v>
                </c:pt>
                <c:pt idx="193">
                  <c:v>95698.872314505003</c:v>
                </c:pt>
                <c:pt idx="194">
                  <c:v>95457.938706780013</c:v>
                </c:pt>
                <c:pt idx="195">
                  <c:v>95212.298335805011</c:v>
                </c:pt>
                <c:pt idx="196">
                  <c:v>94969.001373899999</c:v>
                </c:pt>
                <c:pt idx="197">
                  <c:v>94720.798423240005</c:v>
                </c:pt>
                <c:pt idx="198">
                  <c:v>94479.617351934008</c:v>
                </c:pt>
                <c:pt idx="199">
                  <c:v>94236.252099606005</c:v>
                </c:pt>
                <c:pt idx="200">
                  <c:v>93998.354392800014</c:v>
                </c:pt>
                <c:pt idx="201">
                  <c:v>93756.725019495003</c:v>
                </c:pt>
                <c:pt idx="202">
                  <c:v>93511.289513880009</c:v>
                </c:pt>
                <c:pt idx="203">
                  <c:v>93269.202654078006</c:v>
                </c:pt>
                <c:pt idx="204">
                  <c:v>93031.000997476003</c:v>
                </c:pt>
                <c:pt idx="205">
                  <c:v>92786.804238270008</c:v>
                </c:pt>
                <c:pt idx="206">
                  <c:v>92546.438768392007</c:v>
                </c:pt>
                <c:pt idx="207">
                  <c:v>92305.887359711996</c:v>
                </c:pt>
                <c:pt idx="208">
                  <c:v>92067.317287704005</c:v>
                </c:pt>
                <c:pt idx="209">
                  <c:v>91828.821470722003</c:v>
                </c:pt>
                <c:pt idx="210">
                  <c:v>91590.050933070001</c:v>
                </c:pt>
                <c:pt idx="211">
                  <c:v>91348.797769449011</c:v>
                </c:pt>
                <c:pt idx="212">
                  <c:v>91114.971279107995</c:v>
                </c:pt>
                <c:pt idx="213">
                  <c:v>90878.974621292</c:v>
                </c:pt>
                <c:pt idx="214">
                  <c:v>90637.701495672009</c:v>
                </c:pt>
                <c:pt idx="215">
                  <c:v>90402.083167225006</c:v>
                </c:pt>
                <c:pt idx="216">
                  <c:v>90168.117169871999</c:v>
                </c:pt>
                <c:pt idx="217">
                  <c:v>89935.716508344005</c:v>
                </c:pt>
                <c:pt idx="218">
                  <c:v>89703.682244110008</c:v>
                </c:pt>
                <c:pt idx="219">
                  <c:v>89467.461234723</c:v>
                </c:pt>
                <c:pt idx="220">
                  <c:v>89238.215171040007</c:v>
                </c:pt>
                <c:pt idx="221">
                  <c:v>89004.077514859004</c:v>
                </c:pt>
                <c:pt idx="222">
                  <c:v>88768.225748897996</c:v>
                </c:pt>
                <c:pt idx="223">
                  <c:v>88538.158320339004</c:v>
                </c:pt>
                <c:pt idx="224">
                  <c:v>88310.426149128005</c:v>
                </c:pt>
                <c:pt idx="225">
                  <c:v>88079.887245075006</c:v>
                </c:pt>
                <c:pt idx="226">
                  <c:v>87851.438757900003</c:v>
                </c:pt>
                <c:pt idx="227">
                  <c:v>87628.473108494014</c:v>
                </c:pt>
                <c:pt idx="228">
                  <c:v>87398.557625183996</c:v>
                </c:pt>
                <c:pt idx="229">
                  <c:v>87170.967539097008</c:v>
                </c:pt>
                <c:pt idx="230">
                  <c:v>86940.742173670005</c:v>
                </c:pt>
                <c:pt idx="231">
                  <c:v>86708.656150111012</c:v>
                </c:pt>
                <c:pt idx="232">
                  <c:v>86479.072837632004</c:v>
                </c:pt>
                <c:pt idx="233">
                  <c:v>86248.686327791002</c:v>
                </c:pt>
                <c:pt idx="234">
                  <c:v>86026.12946034201</c:v>
                </c:pt>
                <c:pt idx="235">
                  <c:v>85803.079479120002</c:v>
                </c:pt>
                <c:pt idx="236">
                  <c:v>85575.186756235998</c:v>
                </c:pt>
                <c:pt idx="237">
                  <c:v>85349.796674148994</c:v>
                </c:pt>
                <c:pt idx="238">
                  <c:v>85127.377868855998</c:v>
                </c:pt>
                <c:pt idx="239">
                  <c:v>84904.720746558</c:v>
                </c:pt>
                <c:pt idx="240">
                  <c:v>84677.281923400005</c:v>
                </c:pt>
                <c:pt idx="241">
                  <c:v>84453.861676337998</c:v>
                </c:pt>
                <c:pt idx="242">
                  <c:v>84233.834809426</c:v>
                </c:pt>
                <c:pt idx="243">
                  <c:v>84013.151909826003</c:v>
                </c:pt>
                <c:pt idx="244">
                  <c:v>83793.207133188</c:v>
                </c:pt>
                <c:pt idx="245">
                  <c:v>83571.813129589995</c:v>
                </c:pt>
                <c:pt idx="246">
                  <c:v>83354.176014486002</c:v>
                </c:pt>
                <c:pt idx="247">
                  <c:v>83130.671400777006</c:v>
                </c:pt>
                <c:pt idx="248">
                  <c:v>82908.305836896005</c:v>
                </c:pt>
                <c:pt idx="249">
                  <c:v>82689.259695125002</c:v>
                </c:pt>
                <c:pt idx="250">
                  <c:v>82471.037818500001</c:v>
                </c:pt>
                <c:pt idx="251">
                  <c:v>82256.045301724007</c:v>
                </c:pt>
                <c:pt idx="252">
                  <c:v>82039.735755515998</c:v>
                </c:pt>
                <c:pt idx="253">
                  <c:v>81820.821571505992</c:v>
                </c:pt>
                <c:pt idx="254">
                  <c:v>81604.50194134</c:v>
                </c:pt>
                <c:pt idx="255">
                  <c:v>81385.510939435</c:v>
                </c:pt>
                <c:pt idx="256">
                  <c:v>81168.174583656</c:v>
                </c:pt>
                <c:pt idx="257">
                  <c:v>80956.513852578006</c:v>
                </c:pt>
                <c:pt idx="258">
                  <c:v>80739.114619995991</c:v>
                </c:pt>
                <c:pt idx="259">
                  <c:v>80524.984289568005</c:v>
                </c:pt>
                <c:pt idx="260">
                  <c:v>80309.063386420006</c:v>
                </c:pt>
                <c:pt idx="261">
                  <c:v>80096.562007789995</c:v>
                </c:pt>
                <c:pt idx="262">
                  <c:v>79886.520757799997</c:v>
                </c:pt>
                <c:pt idx="263">
                  <c:v>79671.94251117199</c:v>
                </c:pt>
                <c:pt idx="264">
                  <c:v>79459.619990143998</c:v>
                </c:pt>
                <c:pt idx="265">
                  <c:v>79248.539529494999</c:v>
                </c:pt>
                <c:pt idx="266">
                  <c:v>79037.496967719999</c:v>
                </c:pt>
                <c:pt idx="267">
                  <c:v>78826.783745086999</c:v>
                </c:pt>
                <c:pt idx="268">
                  <c:v>78616.223210351993</c:v>
                </c:pt>
                <c:pt idx="269">
                  <c:v>78404.014039959991</c:v>
                </c:pt>
                <c:pt idx="270">
                  <c:v>78194.498796479995</c:v>
                </c:pt>
                <c:pt idx="271">
                  <c:v>77984.521863497997</c:v>
                </c:pt>
                <c:pt idx="272">
                  <c:v>77777.570352663999</c:v>
                </c:pt>
                <c:pt idx="273">
                  <c:v>77568.590794276999</c:v>
                </c:pt>
                <c:pt idx="274">
                  <c:v>77357.046912089994</c:v>
                </c:pt>
                <c:pt idx="275">
                  <c:v>77147.827793100005</c:v>
                </c:pt>
                <c:pt idx="276">
                  <c:v>76944.537735851991</c:v>
                </c:pt>
                <c:pt idx="277">
                  <c:v>76731.389061921</c:v>
                </c:pt>
                <c:pt idx="278">
                  <c:v>76528.418433803992</c:v>
                </c:pt>
                <c:pt idx="279">
                  <c:v>76322.405671665998</c:v>
                </c:pt>
                <c:pt idx="280">
                  <c:v>76121.661905999994</c:v>
                </c:pt>
                <c:pt idx="281">
                  <c:v>75911.028584561005</c:v>
                </c:pt>
                <c:pt idx="282">
                  <c:v>75705.277140135993</c:v>
                </c:pt>
                <c:pt idx="283">
                  <c:v>75502.070601365995</c:v>
                </c:pt>
                <c:pt idx="284">
                  <c:v>75295.65632129999</c:v>
                </c:pt>
                <c:pt idx="285">
                  <c:v>75092.063580104994</c:v>
                </c:pt>
                <c:pt idx="286">
                  <c:v>74889.700232045987</c:v>
                </c:pt>
                <c:pt idx="287">
                  <c:v>74688.477407202998</c:v>
                </c:pt>
                <c:pt idx="288">
                  <c:v>74487.039578864002</c:v>
                </c:pt>
                <c:pt idx="289">
                  <c:v>74289.103247502004</c:v>
                </c:pt>
                <c:pt idx="290">
                  <c:v>74087.972334389997</c:v>
                </c:pt>
                <c:pt idx="291">
                  <c:v>73887.676705356993</c:v>
                </c:pt>
                <c:pt idx="292">
                  <c:v>73687.725666144004</c:v>
                </c:pt>
                <c:pt idx="293">
                  <c:v>73486.694769319991</c:v>
                </c:pt>
                <c:pt idx="294">
                  <c:v>73290.155928371998</c:v>
                </c:pt>
                <c:pt idx="295">
                  <c:v>73094.69810360999</c:v>
                </c:pt>
                <c:pt idx="296">
                  <c:v>72893.454014655988</c:v>
                </c:pt>
                <c:pt idx="297">
                  <c:v>72696.429158568993</c:v>
                </c:pt>
                <c:pt idx="298">
                  <c:v>72497.451053897996</c:v>
                </c:pt>
                <c:pt idx="299">
                  <c:v>72298.714626222994</c:v>
                </c:pt>
                <c:pt idx="300">
                  <c:v>72102.796754800002</c:v>
                </c:pt>
                <c:pt idx="301">
                  <c:v>71907.887692118995</c:v>
                </c:pt>
                <c:pt idx="302">
                  <c:v>71712.927188072004</c:v>
                </c:pt>
                <c:pt idx="303">
                  <c:v>71518.92035760099</c:v>
                </c:pt>
                <c:pt idx="304">
                  <c:v>71323.468385975997</c:v>
                </c:pt>
                <c:pt idx="305">
                  <c:v>71129.205289039994</c:v>
                </c:pt>
                <c:pt idx="306">
                  <c:v>70937.943439325987</c:v>
                </c:pt>
                <c:pt idx="307">
                  <c:v>70744.950060245988</c:v>
                </c:pt>
                <c:pt idx="308">
                  <c:v>70550.292087647991</c:v>
                </c:pt>
                <c:pt idx="309">
                  <c:v>70357.465627835991</c:v>
                </c:pt>
                <c:pt idx="310">
                  <c:v>70162.730439509993</c:v>
                </c:pt>
                <c:pt idx="311">
                  <c:v>69970.374746024987</c:v>
                </c:pt>
                <c:pt idx="312">
                  <c:v>69778.052349295991</c:v>
                </c:pt>
                <c:pt idx="313">
                  <c:v>69585.893888685008</c:v>
                </c:pt>
                <c:pt idx="314">
                  <c:v>69392.203367144</c:v>
                </c:pt>
                <c:pt idx="315">
                  <c:v>69199.57323320501</c:v>
                </c:pt>
                <c:pt idx="316">
                  <c:v>69012.117800460008</c:v>
                </c:pt>
                <c:pt idx="317">
                  <c:v>68822.406067935997</c:v>
                </c:pt>
                <c:pt idx="318">
                  <c:v>68634.840592032007</c:v>
                </c:pt>
                <c:pt idx="319">
                  <c:v>68449.426472409003</c:v>
                </c:pt>
                <c:pt idx="320">
                  <c:v>68261.150836640008</c:v>
                </c:pt>
                <c:pt idx="321">
                  <c:v>68073.447125124003</c:v>
                </c:pt>
                <c:pt idx="322">
                  <c:v>67886.995116996011</c:v>
                </c:pt>
                <c:pt idx="323">
                  <c:v>67701.513834284007</c:v>
                </c:pt>
                <c:pt idx="324">
                  <c:v>67514.698541160004</c:v>
                </c:pt>
                <c:pt idx="325">
                  <c:v>67328.051850000003</c:v>
                </c:pt>
                <c:pt idx="326">
                  <c:v>67140.628390122001</c:v>
                </c:pt>
                <c:pt idx="327">
                  <c:v>66959.255918651004</c:v>
                </c:pt>
                <c:pt idx="328">
                  <c:v>66773.468376384015</c:v>
                </c:pt>
                <c:pt idx="329">
                  <c:v>66588.113730105004</c:v>
                </c:pt>
                <c:pt idx="330">
                  <c:v>66404.810663690005</c:v>
                </c:pt>
                <c:pt idx="331">
                  <c:v>66222.909744198012</c:v>
                </c:pt>
                <c:pt idx="332">
                  <c:v>66041.101436408004</c:v>
                </c:pt>
                <c:pt idx="333">
                  <c:v>65860.770757748003</c:v>
                </c:pt>
                <c:pt idx="334">
                  <c:v>65676.447007470008</c:v>
                </c:pt>
                <c:pt idx="335">
                  <c:v>65494.158116974999</c:v>
                </c:pt>
                <c:pt idx="336">
                  <c:v>65313.284703128003</c:v>
                </c:pt>
                <c:pt idx="337">
                  <c:v>65131.557708125998</c:v>
                </c:pt>
                <c:pt idx="338">
                  <c:v>64949.720286238007</c:v>
                </c:pt>
                <c:pt idx="339">
                  <c:v>64766.299433429005</c:v>
                </c:pt>
                <c:pt idx="340">
                  <c:v>64589.230570259999</c:v>
                </c:pt>
                <c:pt idx="341">
                  <c:v>64408.906125538</c:v>
                </c:pt>
                <c:pt idx="342">
                  <c:v>64230.867966537997</c:v>
                </c:pt>
                <c:pt idx="343">
                  <c:v>64052.621697474002</c:v>
                </c:pt>
                <c:pt idx="344">
                  <c:v>63873.074470576008</c:v>
                </c:pt>
                <c:pt idx="345">
                  <c:v>63697.258620675006</c:v>
                </c:pt>
                <c:pt idx="346">
                  <c:v>63515.85533844</c:v>
                </c:pt>
                <c:pt idx="347">
                  <c:v>63338.846094519002</c:v>
                </c:pt>
                <c:pt idx="348">
                  <c:v>63162.911592603996</c:v>
                </c:pt>
                <c:pt idx="349">
                  <c:v>62986.812202544999</c:v>
                </c:pt>
                <c:pt idx="350">
                  <c:v>62811.712397850002</c:v>
                </c:pt>
                <c:pt idx="351">
                  <c:v>62632.211639436995</c:v>
                </c:pt>
                <c:pt idx="352">
                  <c:v>62455.561117128003</c:v>
                </c:pt>
                <c:pt idx="353">
                  <c:v>62278.334711876007</c:v>
                </c:pt>
                <c:pt idx="354">
                  <c:v>62101.607826330008</c:v>
                </c:pt>
                <c:pt idx="355">
                  <c:v>61928.288751810003</c:v>
                </c:pt>
                <c:pt idx="356">
                  <c:v>61754.369185348005</c:v>
                </c:pt>
                <c:pt idx="357">
                  <c:v>61581.078024283001</c:v>
                </c:pt>
                <c:pt idx="358">
                  <c:v>61407.021549192003</c:v>
                </c:pt>
                <c:pt idx="359">
                  <c:v>61236.097145312</c:v>
                </c:pt>
                <c:pt idx="360">
                  <c:v>61062.362832639999</c:v>
                </c:pt>
                <c:pt idx="361">
                  <c:v>60890.123636928001</c:v>
                </c:pt>
                <c:pt idx="362">
                  <c:v>60716.674031287999</c:v>
                </c:pt>
                <c:pt idx="363">
                  <c:v>60545.903970915999</c:v>
                </c:pt>
                <c:pt idx="364">
                  <c:v>60374.825169947995</c:v>
                </c:pt>
                <c:pt idx="365">
                  <c:v>60203.147662425006</c:v>
                </c:pt>
                <c:pt idx="366">
                  <c:v>60033.094610584005</c:v>
                </c:pt>
                <c:pt idx="367">
                  <c:v>59862.050268968997</c:v>
                </c:pt>
                <c:pt idx="368">
                  <c:v>59692.279879552007</c:v>
                </c:pt>
                <c:pt idx="369">
                  <c:v>59525.444209885005</c:v>
                </c:pt>
                <c:pt idx="370">
                  <c:v>59356.69567632</c:v>
                </c:pt>
                <c:pt idx="371">
                  <c:v>59184.987399849997</c:v>
                </c:pt>
                <c:pt idx="372">
                  <c:v>59017.408755980003</c:v>
                </c:pt>
                <c:pt idx="373">
                  <c:v>58848.031210715999</c:v>
                </c:pt>
                <c:pt idx="374">
                  <c:v>58681.592051132</c:v>
                </c:pt>
                <c:pt idx="375">
                  <c:v>58512.507164999995</c:v>
                </c:pt>
                <c:pt idx="376">
                  <c:v>58343.999633088002</c:v>
                </c:pt>
                <c:pt idx="377">
                  <c:v>58180.623369302004</c:v>
                </c:pt>
                <c:pt idx="378">
                  <c:v>58014.618434059994</c:v>
                </c:pt>
                <c:pt idx="379">
                  <c:v>57848.554059912</c:v>
                </c:pt>
                <c:pt idx="380">
                  <c:v>57682.766317540001</c:v>
                </c:pt>
                <c:pt idx="381">
                  <c:v>57519.996478886002</c:v>
                </c:pt>
                <c:pt idx="382">
                  <c:v>57353.246486987999</c:v>
                </c:pt>
                <c:pt idx="383">
                  <c:v>57191.309803203003</c:v>
                </c:pt>
                <c:pt idx="384">
                  <c:v>57029.667897664003</c:v>
                </c:pt>
                <c:pt idx="385">
                  <c:v>56866.146562245005</c:v>
                </c:pt>
                <c:pt idx="386">
                  <c:v>56703.434247540004</c:v>
                </c:pt>
                <c:pt idx="387">
                  <c:v>56540.265359532001</c:v>
                </c:pt>
                <c:pt idx="388">
                  <c:v>56378.580678647995</c:v>
                </c:pt>
                <c:pt idx="389">
                  <c:v>56217.904136991994</c:v>
                </c:pt>
                <c:pt idx="390">
                  <c:v>56058.743216230003</c:v>
                </c:pt>
                <c:pt idx="391">
                  <c:v>55895.854799463006</c:v>
                </c:pt>
                <c:pt idx="392">
                  <c:v>55735.617486784002</c:v>
                </c:pt>
                <c:pt idx="393">
                  <c:v>55574.756786146994</c:v>
                </c:pt>
                <c:pt idx="394">
                  <c:v>55416.122508683991</c:v>
                </c:pt>
                <c:pt idx="395">
                  <c:v>55253.231645864995</c:v>
                </c:pt>
                <c:pt idx="396">
                  <c:v>55092.601790688001</c:v>
                </c:pt>
                <c:pt idx="397">
                  <c:v>54931.995010917002</c:v>
                </c:pt>
                <c:pt idx="398">
                  <c:v>54771.938547647995</c:v>
                </c:pt>
                <c:pt idx="399">
                  <c:v>54612.388051488997</c:v>
                </c:pt>
                <c:pt idx="400">
                  <c:v>54454.186153799994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'[residualCurve.xlsx]whole_0.01 (2)'!$F$2</c:f>
              <c:strCache>
                <c:ptCount val="1"/>
                <c:pt idx="0">
                  <c:v>Motor</c:v>
                </c:pt>
              </c:strCache>
            </c:strRef>
          </c:tx>
          <c:spPr>
            <a:ln w="12700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'[residualCurve.xlsx]whole_0.01 (2)'!$Q$3:$Q$403</c:f>
              <c:numCache>
                <c:formatCode>General</c:formatCode>
                <c:ptCount val="401"/>
                <c:pt idx="1">
                  <c:v>195091.80054237001</c:v>
                </c:pt>
                <c:pt idx="2">
                  <c:v>191195.282447348</c:v>
                </c:pt>
                <c:pt idx="3">
                  <c:v>185380.30090026199</c:v>
                </c:pt>
                <c:pt idx="4">
                  <c:v>182142.1673769</c:v>
                </c:pt>
                <c:pt idx="5">
                  <c:v>178506.339008065</c:v>
                </c:pt>
                <c:pt idx="6">
                  <c:v>175567.46050888801</c:v>
                </c:pt>
                <c:pt idx="7">
                  <c:v>173278.26681281699</c:v>
                </c:pt>
                <c:pt idx="8">
                  <c:v>170642.02568358398</c:v>
                </c:pt>
                <c:pt idx="9">
                  <c:v>168711.069098184</c:v>
                </c:pt>
                <c:pt idx="10">
                  <c:v>166804.70569487999</c:v>
                </c:pt>
                <c:pt idx="11">
                  <c:v>165289.72301184101</c:v>
                </c:pt>
                <c:pt idx="12">
                  <c:v>162748.568404032</c:v>
                </c:pt>
                <c:pt idx="13">
                  <c:v>161422.827244938</c:v>
                </c:pt>
                <c:pt idx="14">
                  <c:v>159762.34851699398</c:v>
                </c:pt>
                <c:pt idx="15">
                  <c:v>158558.31054243998</c:v>
                </c:pt>
                <c:pt idx="16">
                  <c:v>157334.644828224</c:v>
                </c:pt>
                <c:pt idx="17">
                  <c:v>156172.73689292101</c:v>
                </c:pt>
                <c:pt idx="18">
                  <c:v>154878.25842215199</c:v>
                </c:pt>
                <c:pt idx="19">
                  <c:v>153802.591478496</c:v>
                </c:pt>
                <c:pt idx="20">
                  <c:v>152663.57121988002</c:v>
                </c:pt>
                <c:pt idx="21">
                  <c:v>151679.69267122098</c:v>
                </c:pt>
                <c:pt idx="22">
                  <c:v>150688.19515652399</c:v>
                </c:pt>
                <c:pt idx="23">
                  <c:v>149725.09244116399</c:v>
                </c:pt>
                <c:pt idx="24">
                  <c:v>148717.813953904</c:v>
                </c:pt>
                <c:pt idx="25">
                  <c:v>147905.48859742499</c:v>
                </c:pt>
                <c:pt idx="26">
                  <c:v>146991.578435954</c:v>
                </c:pt>
                <c:pt idx="27">
                  <c:v>146245.11064215499</c:v>
                </c:pt>
                <c:pt idx="28">
                  <c:v>145318.55032566001</c:v>
                </c:pt>
                <c:pt idx="29">
                  <c:v>144570.23960667601</c:v>
                </c:pt>
                <c:pt idx="30">
                  <c:v>143734.33305502997</c:v>
                </c:pt>
                <c:pt idx="31">
                  <c:v>142885.80432825899</c:v>
                </c:pt>
                <c:pt idx="32">
                  <c:v>142111.35069815197</c:v>
                </c:pt>
                <c:pt idx="33">
                  <c:v>141382.52676099</c:v>
                </c:pt>
                <c:pt idx="34">
                  <c:v>140615.878226712</c:v>
                </c:pt>
                <c:pt idx="35">
                  <c:v>139880.04230400998</c:v>
                </c:pt>
                <c:pt idx="36">
                  <c:v>139224.95880835599</c:v>
                </c:pt>
                <c:pt idx="37">
                  <c:v>138584.13323271301</c:v>
                </c:pt>
                <c:pt idx="38">
                  <c:v>137925.63490154801</c:v>
                </c:pt>
                <c:pt idx="39">
                  <c:v>137293.24488819198</c:v>
                </c:pt>
                <c:pt idx="40">
                  <c:v>136661.95686527999</c:v>
                </c:pt>
                <c:pt idx="41">
                  <c:v>136078.448500092</c:v>
                </c:pt>
                <c:pt idx="42">
                  <c:v>135450.80775969999</c:v>
                </c:pt>
                <c:pt idx="43">
                  <c:v>134828.84344396499</c:v>
                </c:pt>
                <c:pt idx="44">
                  <c:v>134277.15652137599</c:v>
                </c:pt>
                <c:pt idx="45">
                  <c:v>133684.37395670498</c:v>
                </c:pt>
                <c:pt idx="46">
                  <c:v>133073.30673608399</c:v>
                </c:pt>
                <c:pt idx="47">
                  <c:v>132482.41042550799</c:v>
                </c:pt>
                <c:pt idx="48">
                  <c:v>131886.39708803999</c:v>
                </c:pt>
                <c:pt idx="49">
                  <c:v>131358.65099535297</c:v>
                </c:pt>
                <c:pt idx="50">
                  <c:v>130844.9866341</c:v>
                </c:pt>
                <c:pt idx="51">
                  <c:v>130325.33621808999</c:v>
                </c:pt>
                <c:pt idx="52">
                  <c:v>129815.57760934799</c:v>
                </c:pt>
                <c:pt idx="53">
                  <c:v>129307.990131421</c:v>
                </c:pt>
                <c:pt idx="54">
                  <c:v>128749.54345706198</c:v>
                </c:pt>
                <c:pt idx="55">
                  <c:v>128281.74250247999</c:v>
                </c:pt>
                <c:pt idx="56">
                  <c:v>127810.10626273598</c:v>
                </c:pt>
                <c:pt idx="57">
                  <c:v>127269.52023606398</c:v>
                </c:pt>
                <c:pt idx="58">
                  <c:v>126781.41178656599</c:v>
                </c:pt>
                <c:pt idx="59">
                  <c:v>126319.54958481599</c:v>
                </c:pt>
                <c:pt idx="60">
                  <c:v>125874.54372955998</c:v>
                </c:pt>
                <c:pt idx="61">
                  <c:v>125406.66570878998</c:v>
                </c:pt>
                <c:pt idx="62">
                  <c:v>124968.99329009198</c:v>
                </c:pt>
                <c:pt idx="63">
                  <c:v>124520.13111607001</c:v>
                </c:pt>
                <c:pt idx="64">
                  <c:v>124103.07785023202</c:v>
                </c:pt>
                <c:pt idx="65">
                  <c:v>123674.21847770001</c:v>
                </c:pt>
                <c:pt idx="66">
                  <c:v>123223.11157447399</c:v>
                </c:pt>
                <c:pt idx="67">
                  <c:v>122798.61525127801</c:v>
                </c:pt>
                <c:pt idx="68">
                  <c:v>122376.86015208001</c:v>
                </c:pt>
                <c:pt idx="69">
                  <c:v>121937.41059943801</c:v>
                </c:pt>
                <c:pt idx="70">
                  <c:v>121522.72607955</c:v>
                </c:pt>
                <c:pt idx="71">
                  <c:v>121104.98437820701</c:v>
                </c:pt>
                <c:pt idx="72">
                  <c:v>120708.73510214401</c:v>
                </c:pt>
                <c:pt idx="73">
                  <c:v>120297.430984347</c:v>
                </c:pt>
                <c:pt idx="74">
                  <c:v>119899.21416521001</c:v>
                </c:pt>
                <c:pt idx="75">
                  <c:v>119488.6545779</c:v>
                </c:pt>
                <c:pt idx="76">
                  <c:v>119111.252015448</c:v>
                </c:pt>
                <c:pt idx="77">
                  <c:v>118749.689211231</c:v>
                </c:pt>
                <c:pt idx="78">
                  <c:v>118384.33929135201</c:v>
                </c:pt>
                <c:pt idx="79">
                  <c:v>118015.50618996301</c:v>
                </c:pt>
                <c:pt idx="80">
                  <c:v>117633.68823016</c:v>
                </c:pt>
                <c:pt idx="81">
                  <c:v>117252.992258172</c:v>
                </c:pt>
                <c:pt idx="82">
                  <c:v>116860.806014526</c:v>
                </c:pt>
                <c:pt idx="83">
                  <c:v>116482.00507427401</c:v>
                </c:pt>
                <c:pt idx="84">
                  <c:v>116142.32007768401</c:v>
                </c:pt>
                <c:pt idx="85">
                  <c:v>115761.335684805</c:v>
                </c:pt>
                <c:pt idx="86">
                  <c:v>115419.285555126</c:v>
                </c:pt>
                <c:pt idx="87">
                  <c:v>115073.694607828</c:v>
                </c:pt>
                <c:pt idx="88">
                  <c:v>114716.88659779201</c:v>
                </c:pt>
                <c:pt idx="89">
                  <c:v>114360.37218558401</c:v>
                </c:pt>
                <c:pt idx="90">
                  <c:v>114022.62934699</c:v>
                </c:pt>
                <c:pt idx="91">
                  <c:v>113695.77328014599</c:v>
                </c:pt>
                <c:pt idx="92">
                  <c:v>113363.861230072</c:v>
                </c:pt>
                <c:pt idx="93">
                  <c:v>113036.06099320001</c:v>
                </c:pt>
                <c:pt idx="94">
                  <c:v>112694.45882758801</c:v>
                </c:pt>
                <c:pt idx="95">
                  <c:v>112377.745682005</c:v>
                </c:pt>
                <c:pt idx="96">
                  <c:v>112048.0717732</c:v>
                </c:pt>
                <c:pt idx="97">
                  <c:v>111709.530375492</c:v>
                </c:pt>
                <c:pt idx="98">
                  <c:v>111385.81865646399</c:v>
                </c:pt>
                <c:pt idx="99">
                  <c:v>111062.716682151</c:v>
                </c:pt>
                <c:pt idx="100">
                  <c:v>110737.1113281</c:v>
                </c:pt>
                <c:pt idx="101">
                  <c:v>110428.65390903701</c:v>
                </c:pt>
                <c:pt idx="102">
                  <c:v>110110.785736224</c:v>
                </c:pt>
                <c:pt idx="103">
                  <c:v>109799.972109711</c:v>
                </c:pt>
                <c:pt idx="104">
                  <c:v>109482.48842944</c:v>
                </c:pt>
                <c:pt idx="105">
                  <c:v>109172.41553672501</c:v>
                </c:pt>
                <c:pt idx="106">
                  <c:v>108872.157703032</c:v>
                </c:pt>
                <c:pt idx="107">
                  <c:v>108557.55167338901</c:v>
                </c:pt>
                <c:pt idx="108">
                  <c:v>108242.570514024</c:v>
                </c:pt>
                <c:pt idx="109">
                  <c:v>107937.427515687</c:v>
                </c:pt>
                <c:pt idx="110">
                  <c:v>107632.13739849</c:v>
                </c:pt>
                <c:pt idx="111">
                  <c:v>107324.821528617</c:v>
                </c:pt>
                <c:pt idx="112">
                  <c:v>107015.49300571201</c:v>
                </c:pt>
                <c:pt idx="113">
                  <c:v>106728.625304684</c:v>
                </c:pt>
                <c:pt idx="114">
                  <c:v>106429.76086605601</c:v>
                </c:pt>
                <c:pt idx="115">
                  <c:v>106133.092418505</c:v>
                </c:pt>
                <c:pt idx="116">
                  <c:v>105836.08646894399</c:v>
                </c:pt>
                <c:pt idx="117">
                  <c:v>105535.49042374901</c:v>
                </c:pt>
                <c:pt idx="118">
                  <c:v>105244.405671006</c:v>
                </c:pt>
                <c:pt idx="119">
                  <c:v>104958.333737076</c:v>
                </c:pt>
                <c:pt idx="120">
                  <c:v>104673.54842560001</c:v>
                </c:pt>
                <c:pt idx="121">
                  <c:v>104381.96243653199</c:v>
                </c:pt>
                <c:pt idx="122">
                  <c:v>104097.043252162</c:v>
                </c:pt>
                <c:pt idx="123">
                  <c:v>103822.00765590899</c:v>
                </c:pt>
                <c:pt idx="124">
                  <c:v>103539.151860336</c:v>
                </c:pt>
                <c:pt idx="125">
                  <c:v>103257.948950625</c:v>
                </c:pt>
                <c:pt idx="126">
                  <c:v>102982.31702423601</c:v>
                </c:pt>
                <c:pt idx="127">
                  <c:v>102698.787706713</c:v>
                </c:pt>
                <c:pt idx="128">
                  <c:v>102417.91622052</c:v>
                </c:pt>
                <c:pt idx="129">
                  <c:v>102137.88925971801</c:v>
                </c:pt>
                <c:pt idx="130">
                  <c:v>101858.18945943001</c:v>
                </c:pt>
                <c:pt idx="131">
                  <c:v>101579.746690598</c:v>
                </c:pt>
                <c:pt idx="132">
                  <c:v>101300.306230032</c:v>
                </c:pt>
                <c:pt idx="133">
                  <c:v>101026.353566919</c:v>
                </c:pt>
                <c:pt idx="134">
                  <c:v>100753.96618313</c:v>
                </c:pt>
                <c:pt idx="135">
                  <c:v>100475.36812569499</c:v>
                </c:pt>
                <c:pt idx="136">
                  <c:v>100210.21477891199</c:v>
                </c:pt>
                <c:pt idx="137">
                  <c:v>99932.025733861999</c:v>
                </c:pt>
                <c:pt idx="138">
                  <c:v>99660.736842827988</c:v>
                </c:pt>
                <c:pt idx="139">
                  <c:v>99392.347690691997</c:v>
                </c:pt>
                <c:pt idx="140">
                  <c:v>99125.485010780001</c:v>
                </c:pt>
                <c:pt idx="141">
                  <c:v>98853.700753245997</c:v>
                </c:pt>
                <c:pt idx="142">
                  <c:v>98592.339755909998</c:v>
                </c:pt>
                <c:pt idx="143">
                  <c:v>98319.308414479005</c:v>
                </c:pt>
                <c:pt idx="144">
                  <c:v>98055.305476559995</c:v>
                </c:pt>
                <c:pt idx="145">
                  <c:v>97783.245459090002</c:v>
                </c:pt>
                <c:pt idx="146">
                  <c:v>97521.031294904009</c:v>
                </c:pt>
                <c:pt idx="147">
                  <c:v>97252.854036031989</c:v>
                </c:pt>
                <c:pt idx="148">
                  <c:v>96992.258438136007</c:v>
                </c:pt>
                <c:pt idx="149">
                  <c:v>96728.676177062007</c:v>
                </c:pt>
                <c:pt idx="150">
                  <c:v>96470.663344200002</c:v>
                </c:pt>
                <c:pt idx="151">
                  <c:v>96209.589231456004</c:v>
                </c:pt>
                <c:pt idx="152">
                  <c:v>95950.764875936002</c:v>
                </c:pt>
                <c:pt idx="153">
                  <c:v>95691.210935935989</c:v>
                </c:pt>
                <c:pt idx="154">
                  <c:v>95430.458633760005</c:v>
                </c:pt>
                <c:pt idx="155">
                  <c:v>95172.832613299994</c:v>
                </c:pt>
                <c:pt idx="156">
                  <c:v>94918.869182380004</c:v>
                </c:pt>
                <c:pt idx="157">
                  <c:v>94655.397722109003</c:v>
                </c:pt>
                <c:pt idx="158">
                  <c:v>94397.511779039996</c:v>
                </c:pt>
                <c:pt idx="159">
                  <c:v>94143.858874162004</c:v>
                </c:pt>
                <c:pt idx="160">
                  <c:v>93889.786082399994</c:v>
                </c:pt>
                <c:pt idx="161">
                  <c:v>93633.93955744899</c:v>
                </c:pt>
                <c:pt idx="162">
                  <c:v>93384.290230732004</c:v>
                </c:pt>
                <c:pt idx="163">
                  <c:v>93128.103478493984</c:v>
                </c:pt>
                <c:pt idx="164">
                  <c:v>92877.541258040001</c:v>
                </c:pt>
                <c:pt idx="165">
                  <c:v>92629.151543535001</c:v>
                </c:pt>
                <c:pt idx="166">
                  <c:v>92378.709395736005</c:v>
                </c:pt>
                <c:pt idx="167">
                  <c:v>92130.202582236001</c:v>
                </c:pt>
                <c:pt idx="168">
                  <c:v>91882.456027648004</c:v>
                </c:pt>
                <c:pt idx="169">
                  <c:v>91637.227635320989</c:v>
                </c:pt>
                <c:pt idx="170">
                  <c:v>91389.365909929998</c:v>
                </c:pt>
                <c:pt idx="171">
                  <c:v>91141.944944986986</c:v>
                </c:pt>
                <c:pt idx="172">
                  <c:v>90894.079571759998</c:v>
                </c:pt>
                <c:pt idx="173">
                  <c:v>90646.033764812993</c:v>
                </c:pt>
                <c:pt idx="174">
                  <c:v>90397.875097977987</c:v>
                </c:pt>
                <c:pt idx="175">
                  <c:v>90153.378707699987</c:v>
                </c:pt>
                <c:pt idx="176">
                  <c:v>89905.736971807986</c:v>
                </c:pt>
                <c:pt idx="177">
                  <c:v>89659.879958823003</c:v>
                </c:pt>
                <c:pt idx="178">
                  <c:v>89418.169946189984</c:v>
                </c:pt>
                <c:pt idx="179">
                  <c:v>89176.128623879995</c:v>
                </c:pt>
                <c:pt idx="180">
                  <c:v>88934.43325029999</c:v>
                </c:pt>
                <c:pt idx="181">
                  <c:v>88692.452881577992</c:v>
                </c:pt>
                <c:pt idx="182">
                  <c:v>88457.50121126599</c:v>
                </c:pt>
                <c:pt idx="183">
                  <c:v>88214.095892578989</c:v>
                </c:pt>
                <c:pt idx="184">
                  <c:v>87971.737048559997</c:v>
                </c:pt>
                <c:pt idx="185">
                  <c:v>87730.831203715003</c:v>
                </c:pt>
                <c:pt idx="186">
                  <c:v>87491.350582635991</c:v>
                </c:pt>
                <c:pt idx="187">
                  <c:v>87255.353370260986</c:v>
                </c:pt>
                <c:pt idx="188">
                  <c:v>87017.343435848015</c:v>
                </c:pt>
                <c:pt idx="189">
                  <c:v>86785.035085497002</c:v>
                </c:pt>
                <c:pt idx="190">
                  <c:v>86544.404524980011</c:v>
                </c:pt>
                <c:pt idx="191">
                  <c:v>86308.21626794801</c:v>
                </c:pt>
                <c:pt idx="192">
                  <c:v>86068.651920096017</c:v>
                </c:pt>
                <c:pt idx="193">
                  <c:v>85831.247803236009</c:v>
                </c:pt>
                <c:pt idx="194">
                  <c:v>85598.982942122006</c:v>
                </c:pt>
                <c:pt idx="195">
                  <c:v>85364.169056565006</c:v>
                </c:pt>
                <c:pt idx="196">
                  <c:v>85130.567860284005</c:v>
                </c:pt>
                <c:pt idx="197">
                  <c:v>84900.182688695015</c:v>
                </c:pt>
                <c:pt idx="198">
                  <c:v>84666.920070748005</c:v>
                </c:pt>
                <c:pt idx="199">
                  <c:v>84436.52913965701</c:v>
                </c:pt>
                <c:pt idx="200">
                  <c:v>84206.375060799997</c:v>
                </c:pt>
                <c:pt idx="201">
                  <c:v>83975.810869588007</c:v>
                </c:pt>
                <c:pt idx="202">
                  <c:v>83747.017217472006</c:v>
                </c:pt>
                <c:pt idx="203">
                  <c:v>83513.788432902002</c:v>
                </c:pt>
                <c:pt idx="204">
                  <c:v>83286.944681392008</c:v>
                </c:pt>
                <c:pt idx="205">
                  <c:v>83061.247304610006</c:v>
                </c:pt>
                <c:pt idx="206">
                  <c:v>82832.807901335997</c:v>
                </c:pt>
                <c:pt idx="207">
                  <c:v>82606.966331226999</c:v>
                </c:pt>
                <c:pt idx="208">
                  <c:v>82383.19738228801</c:v>
                </c:pt>
                <c:pt idx="209">
                  <c:v>82154.075774911005</c:v>
                </c:pt>
                <c:pt idx="210">
                  <c:v>81929.978901080001</c:v>
                </c:pt>
                <c:pt idx="211">
                  <c:v>81705.648756159004</c:v>
                </c:pt>
                <c:pt idx="212">
                  <c:v>81483.644836139996</c:v>
                </c:pt>
                <c:pt idx="213">
                  <c:v>81266.400012227008</c:v>
                </c:pt>
                <c:pt idx="214">
                  <c:v>81045.379277304004</c:v>
                </c:pt>
                <c:pt idx="215">
                  <c:v>80820.276359455005</c:v>
                </c:pt>
                <c:pt idx="216">
                  <c:v>80602.504081120002</c:v>
                </c:pt>
                <c:pt idx="217">
                  <c:v>80387.132418252004</c:v>
                </c:pt>
                <c:pt idx="218">
                  <c:v>80161.596634507994</c:v>
                </c:pt>
                <c:pt idx="219">
                  <c:v>79940.787703128008</c:v>
                </c:pt>
                <c:pt idx="220">
                  <c:v>79719.383276520006</c:v>
                </c:pt>
                <c:pt idx="221">
                  <c:v>79499.533806674997</c:v>
                </c:pt>
                <c:pt idx="222">
                  <c:v>79276.417727258013</c:v>
                </c:pt>
                <c:pt idx="223">
                  <c:v>79059.491448588</c:v>
                </c:pt>
                <c:pt idx="224">
                  <c:v>78844.438986688008</c:v>
                </c:pt>
                <c:pt idx="225">
                  <c:v>78628.506979450001</c:v>
                </c:pt>
                <c:pt idx="226">
                  <c:v>78411.459296718007</c:v>
                </c:pt>
                <c:pt idx="227">
                  <c:v>78194.604411516004</c:v>
                </c:pt>
                <c:pt idx="228">
                  <c:v>77976.299272632008</c:v>
                </c:pt>
                <c:pt idx="229">
                  <c:v>77760.735482802003</c:v>
                </c:pt>
                <c:pt idx="230">
                  <c:v>77542.054526860011</c:v>
                </c:pt>
                <c:pt idx="231">
                  <c:v>77325.623945268002</c:v>
                </c:pt>
                <c:pt idx="232">
                  <c:v>77112.482412287995</c:v>
                </c:pt>
                <c:pt idx="233">
                  <c:v>76900.323846605999</c:v>
                </c:pt>
                <c:pt idx="234">
                  <c:v>76688.682198430004</c:v>
                </c:pt>
                <c:pt idx="235">
                  <c:v>76475.085842610002</c:v>
                </c:pt>
                <c:pt idx="236">
                  <c:v>76262.829756908002</c:v>
                </c:pt>
                <c:pt idx="237">
                  <c:v>76049.428051673996</c:v>
                </c:pt>
                <c:pt idx="238">
                  <c:v>75841.044876408007</c:v>
                </c:pt>
                <c:pt idx="239">
                  <c:v>75631.249431098011</c:v>
                </c:pt>
                <c:pt idx="240">
                  <c:v>75422.700589879998</c:v>
                </c:pt>
                <c:pt idx="241">
                  <c:v>75213.107050058999</c:v>
                </c:pt>
                <c:pt idx="242">
                  <c:v>75002.230228514003</c:v>
                </c:pt>
                <c:pt idx="243">
                  <c:v>74796.578427154003</c:v>
                </c:pt>
                <c:pt idx="244">
                  <c:v>74590.755431472004</c:v>
                </c:pt>
                <c:pt idx="245">
                  <c:v>74381.563314030005</c:v>
                </c:pt>
                <c:pt idx="246">
                  <c:v>74175.08670020799</c:v>
                </c:pt>
                <c:pt idx="247">
                  <c:v>73967.697608595001</c:v>
                </c:pt>
                <c:pt idx="248">
                  <c:v>73763.656096175997</c:v>
                </c:pt>
                <c:pt idx="249">
                  <c:v>73561.038379962003</c:v>
                </c:pt>
                <c:pt idx="250">
                  <c:v>73360.165934250006</c:v>
                </c:pt>
                <c:pt idx="251">
                  <c:v>73155.497370234996</c:v>
                </c:pt>
                <c:pt idx="252">
                  <c:v>72954.192765960004</c:v>
                </c:pt>
                <c:pt idx="253">
                  <c:v>72751.089929075999</c:v>
                </c:pt>
                <c:pt idx="254">
                  <c:v>72549.832802853998</c:v>
                </c:pt>
                <c:pt idx="255">
                  <c:v>72349.309029835</c:v>
                </c:pt>
                <c:pt idx="256">
                  <c:v>72146.169331775993</c:v>
                </c:pt>
                <c:pt idx="257">
                  <c:v>71941.622517070005</c:v>
                </c:pt>
                <c:pt idx="258">
                  <c:v>71740.810548483991</c:v>
                </c:pt>
                <c:pt idx="259">
                  <c:v>71538.868238252995</c:v>
                </c:pt>
                <c:pt idx="260">
                  <c:v>71340.669070699994</c:v>
                </c:pt>
                <c:pt idx="261">
                  <c:v>71137.451651839001</c:v>
                </c:pt>
                <c:pt idx="262">
                  <c:v>70937.472774636</c:v>
                </c:pt>
                <c:pt idx="263">
                  <c:v>70740.826471975</c:v>
                </c:pt>
                <c:pt idx="264">
                  <c:v>70543.948937088004</c:v>
                </c:pt>
                <c:pt idx="265">
                  <c:v>70342.337714460009</c:v>
                </c:pt>
                <c:pt idx="266">
                  <c:v>70147.349003782001</c:v>
                </c:pt>
                <c:pt idx="267">
                  <c:v>69952.075311916997</c:v>
                </c:pt>
                <c:pt idx="268">
                  <c:v>69751.609330619991</c:v>
                </c:pt>
                <c:pt idx="269">
                  <c:v>69553.171234515001</c:v>
                </c:pt>
                <c:pt idx="270">
                  <c:v>69356.416657659996</c:v>
                </c:pt>
                <c:pt idx="271">
                  <c:v>69161.352805071001</c:v>
                </c:pt>
                <c:pt idx="272">
                  <c:v>68966.118073215999</c:v>
                </c:pt>
                <c:pt idx="273">
                  <c:v>68774.605144014</c:v>
                </c:pt>
                <c:pt idx="274">
                  <c:v>68576.79896918399</c:v>
                </c:pt>
                <c:pt idx="275">
                  <c:v>68384.159229800003</c:v>
                </c:pt>
                <c:pt idx="276">
                  <c:v>68191.468001275993</c:v>
                </c:pt>
                <c:pt idx="277">
                  <c:v>67997.473551800998</c:v>
                </c:pt>
                <c:pt idx="278">
                  <c:v>67805.650983161991</c:v>
                </c:pt>
                <c:pt idx="279">
                  <c:v>67614.442494514995</c:v>
                </c:pt>
                <c:pt idx="280">
                  <c:v>67428.002054879995</c:v>
                </c:pt>
                <c:pt idx="281">
                  <c:v>67236.367949292995</c:v>
                </c:pt>
                <c:pt idx="282">
                  <c:v>67047.452139515997</c:v>
                </c:pt>
                <c:pt idx="283">
                  <c:v>66856.875044432993</c:v>
                </c:pt>
                <c:pt idx="284">
                  <c:v>66667.433279143996</c:v>
                </c:pt>
                <c:pt idx="285">
                  <c:v>66478.220036084997</c:v>
                </c:pt>
                <c:pt idx="286">
                  <c:v>66291.383837027999</c:v>
                </c:pt>
                <c:pt idx="287">
                  <c:v>66101.618335838008</c:v>
                </c:pt>
                <c:pt idx="288">
                  <c:v>65915.756955671997</c:v>
                </c:pt>
                <c:pt idx="289">
                  <c:v>65730.973646978993</c:v>
                </c:pt>
                <c:pt idx="290">
                  <c:v>65542.264231230001</c:v>
                </c:pt>
                <c:pt idx="291">
                  <c:v>65353.276047417996</c:v>
                </c:pt>
                <c:pt idx="292">
                  <c:v>65166.549296591998</c:v>
                </c:pt>
                <c:pt idx="293">
                  <c:v>64979.87736381399</c:v>
                </c:pt>
                <c:pt idx="294">
                  <c:v>64795.083224973998</c:v>
                </c:pt>
                <c:pt idx="295">
                  <c:v>64607.532581129999</c:v>
                </c:pt>
                <c:pt idx="296">
                  <c:v>64422.432021376</c:v>
                </c:pt>
                <c:pt idx="297">
                  <c:v>64236.784663953993</c:v>
                </c:pt>
                <c:pt idx="298">
                  <c:v>64052.56459180799</c:v>
                </c:pt>
                <c:pt idx="299">
                  <c:v>63873.426409235995</c:v>
                </c:pt>
                <c:pt idx="300">
                  <c:v>63691.274027499996</c:v>
                </c:pt>
                <c:pt idx="301">
                  <c:v>63505.832736950993</c:v>
                </c:pt>
                <c:pt idx="302">
                  <c:v>63327.511598737998</c:v>
                </c:pt>
                <c:pt idx="303">
                  <c:v>63147.214094894</c:v>
                </c:pt>
                <c:pt idx="304">
                  <c:v>62966.835046464003</c:v>
                </c:pt>
                <c:pt idx="305">
                  <c:v>62788.975169675003</c:v>
                </c:pt>
                <c:pt idx="306">
                  <c:v>62610.234360655995</c:v>
                </c:pt>
                <c:pt idx="307">
                  <c:v>62431.010834345994</c:v>
                </c:pt>
                <c:pt idx="308">
                  <c:v>62256.560166335992</c:v>
                </c:pt>
                <c:pt idx="309">
                  <c:v>62076.269204153999</c:v>
                </c:pt>
                <c:pt idx="310">
                  <c:v>61895.094528119997</c:v>
                </c:pt>
                <c:pt idx="311">
                  <c:v>61720.362755648996</c:v>
                </c:pt>
                <c:pt idx="312">
                  <c:v>61545.146891807999</c:v>
                </c:pt>
                <c:pt idx="313">
                  <c:v>61368.979836477003</c:v>
                </c:pt>
                <c:pt idx="314">
                  <c:v>61196.499725242</c:v>
                </c:pt>
                <c:pt idx="315">
                  <c:v>61020.932116625008</c:v>
                </c:pt>
                <c:pt idx="316">
                  <c:v>60846.318024516004</c:v>
                </c:pt>
                <c:pt idx="317">
                  <c:v>60671.299028893001</c:v>
                </c:pt>
                <c:pt idx="318">
                  <c:v>60499.328334104008</c:v>
                </c:pt>
                <c:pt idx="319">
                  <c:v>60324.040073201999</c:v>
                </c:pt>
                <c:pt idx="320">
                  <c:v>60150.14891596001</c:v>
                </c:pt>
                <c:pt idx="321">
                  <c:v>59976.775329582997</c:v>
                </c:pt>
                <c:pt idx="322">
                  <c:v>59802.859873494002</c:v>
                </c:pt>
                <c:pt idx="323">
                  <c:v>59632.082080854998</c:v>
                </c:pt>
                <c:pt idx="324">
                  <c:v>59461.532832935998</c:v>
                </c:pt>
                <c:pt idx="325">
                  <c:v>59290.769916450001</c:v>
                </c:pt>
                <c:pt idx="326">
                  <c:v>59118.701718178003</c:v>
                </c:pt>
                <c:pt idx="327">
                  <c:v>58948.611125650008</c:v>
                </c:pt>
                <c:pt idx="328">
                  <c:v>58778.317417343998</c:v>
                </c:pt>
                <c:pt idx="329">
                  <c:v>58607.671207931999</c:v>
                </c:pt>
                <c:pt idx="330">
                  <c:v>58436.985948040005</c:v>
                </c:pt>
                <c:pt idx="331">
                  <c:v>58268.095018599</c:v>
                </c:pt>
                <c:pt idx="332">
                  <c:v>58096.952623284</c:v>
                </c:pt>
                <c:pt idx="333">
                  <c:v>57930.843322854998</c:v>
                </c:pt>
                <c:pt idx="334">
                  <c:v>57761.537023620003</c:v>
                </c:pt>
                <c:pt idx="335">
                  <c:v>57597.039506195004</c:v>
                </c:pt>
                <c:pt idx="336">
                  <c:v>57428.426875488003</c:v>
                </c:pt>
                <c:pt idx="337">
                  <c:v>57263.957875644002</c:v>
                </c:pt>
                <c:pt idx="338">
                  <c:v>57096.559850769998</c:v>
                </c:pt>
                <c:pt idx="339">
                  <c:v>56931.504913544006</c:v>
                </c:pt>
                <c:pt idx="340">
                  <c:v>56769.300547080005</c:v>
                </c:pt>
                <c:pt idx="341">
                  <c:v>56605.146393632</c:v>
                </c:pt>
                <c:pt idx="342">
                  <c:v>56438.302195604003</c:v>
                </c:pt>
                <c:pt idx="343">
                  <c:v>56276.797439294998</c:v>
                </c:pt>
                <c:pt idx="344">
                  <c:v>56113.077854672003</c:v>
                </c:pt>
                <c:pt idx="345">
                  <c:v>55946.646013390004</c:v>
                </c:pt>
                <c:pt idx="346">
                  <c:v>55783.916036454</c:v>
                </c:pt>
                <c:pt idx="347">
                  <c:v>55623.807438390999</c:v>
                </c:pt>
                <c:pt idx="348">
                  <c:v>55459.787847512009</c:v>
                </c:pt>
                <c:pt idx="349">
                  <c:v>55299.592686785996</c:v>
                </c:pt>
                <c:pt idx="350">
                  <c:v>55139.924695700007</c:v>
                </c:pt>
                <c:pt idx="351">
                  <c:v>54980.651011979004</c:v>
                </c:pt>
                <c:pt idx="352">
                  <c:v>54819.009618119999</c:v>
                </c:pt>
                <c:pt idx="353">
                  <c:v>54659.515444957004</c:v>
                </c:pt>
                <c:pt idx="354">
                  <c:v>54498.805123904007</c:v>
                </c:pt>
                <c:pt idx="355">
                  <c:v>54339.109933215004</c:v>
                </c:pt>
                <c:pt idx="356">
                  <c:v>54180.009285444001</c:v>
                </c:pt>
                <c:pt idx="357">
                  <c:v>54019.734090805003</c:v>
                </c:pt>
                <c:pt idx="358">
                  <c:v>53860.368400860003</c:v>
                </c:pt>
                <c:pt idx="359">
                  <c:v>53702.812941939002</c:v>
                </c:pt>
                <c:pt idx="360">
                  <c:v>53543.644726400002</c:v>
                </c:pt>
                <c:pt idx="361">
                  <c:v>53387.220481568998</c:v>
                </c:pt>
                <c:pt idx="362">
                  <c:v>53228.433410856</c:v>
                </c:pt>
                <c:pt idx="363">
                  <c:v>53073.122281087999</c:v>
                </c:pt>
                <c:pt idx="364">
                  <c:v>52918.006436495998</c:v>
                </c:pt>
                <c:pt idx="365">
                  <c:v>52761.174255190002</c:v>
                </c:pt>
                <c:pt idx="366">
                  <c:v>52608.169449768</c:v>
                </c:pt>
                <c:pt idx="367">
                  <c:v>52455.307806885001</c:v>
                </c:pt>
                <c:pt idx="368">
                  <c:v>52302.669569920006</c:v>
                </c:pt>
                <c:pt idx="369">
                  <c:v>52148.097401238003</c:v>
                </c:pt>
                <c:pt idx="370">
                  <c:v>51994.585976129994</c:v>
                </c:pt>
                <c:pt idx="371">
                  <c:v>51840.462678411001</c:v>
                </c:pt>
                <c:pt idx="372">
                  <c:v>51686.877566131996</c:v>
                </c:pt>
                <c:pt idx="373">
                  <c:v>51533.143889304003</c:v>
                </c:pt>
                <c:pt idx="374">
                  <c:v>51380.951340779997</c:v>
                </c:pt>
                <c:pt idx="375">
                  <c:v>51228.181537500001</c:v>
                </c:pt>
                <c:pt idx="376">
                  <c:v>51076.736818223995</c:v>
                </c:pt>
                <c:pt idx="377">
                  <c:v>50925.745177334997</c:v>
                </c:pt>
                <c:pt idx="378">
                  <c:v>50772.727823781999</c:v>
                </c:pt>
                <c:pt idx="379">
                  <c:v>50625.315060353998</c:v>
                </c:pt>
                <c:pt idx="380">
                  <c:v>50474.556491320007</c:v>
                </c:pt>
                <c:pt idx="381">
                  <c:v>50324.019647196001</c:v>
                </c:pt>
                <c:pt idx="382">
                  <c:v>50171.633057298</c:v>
                </c:pt>
                <c:pt idx="383">
                  <c:v>50021.1337632</c:v>
                </c:pt>
                <c:pt idx="384">
                  <c:v>49871.867474352002</c:v>
                </c:pt>
                <c:pt idx="385">
                  <c:v>49723.897020509998</c:v>
                </c:pt>
                <c:pt idx="386">
                  <c:v>49573.537472092001</c:v>
                </c:pt>
                <c:pt idx="387">
                  <c:v>49424.504184409001</c:v>
                </c:pt>
                <c:pt idx="388">
                  <c:v>49276.997679779997</c:v>
                </c:pt>
                <c:pt idx="389">
                  <c:v>49129.549739569004</c:v>
                </c:pt>
                <c:pt idx="390">
                  <c:v>48981.72194386</c:v>
                </c:pt>
                <c:pt idx="391">
                  <c:v>48836.573453598001</c:v>
                </c:pt>
                <c:pt idx="392">
                  <c:v>48691.163495487999</c:v>
                </c:pt>
                <c:pt idx="393">
                  <c:v>48545.710733185995</c:v>
                </c:pt>
                <c:pt idx="394">
                  <c:v>48399.260906232004</c:v>
                </c:pt>
                <c:pt idx="395">
                  <c:v>48253.981291010001</c:v>
                </c:pt>
                <c:pt idx="396">
                  <c:v>48106.388615871998</c:v>
                </c:pt>
                <c:pt idx="397">
                  <c:v>47961.87498144</c:v>
                </c:pt>
                <c:pt idx="398">
                  <c:v>47819.301462169999</c:v>
                </c:pt>
                <c:pt idx="399">
                  <c:v>47674.985549484001</c:v>
                </c:pt>
                <c:pt idx="400">
                  <c:v>47530.794701400002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'[residualCurve.xlsx]whole_0.01 (2)'!$G$2</c:f>
              <c:strCache>
                <c:ptCount val="1"/>
                <c:pt idx="0">
                  <c:v>Relational</c:v>
                </c:pt>
              </c:strCache>
            </c:strRef>
          </c:tx>
          <c:spPr>
            <a:ln w="1270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'[residualCurve.xlsx]whole_0.01 (2)'!$R$3:$R$403</c:f>
              <c:numCache>
                <c:formatCode>General</c:formatCode>
                <c:ptCount val="401"/>
                <c:pt idx="1">
                  <c:v>194814.85652760603</c:v>
                </c:pt>
                <c:pt idx="2">
                  <c:v>189379.84326003198</c:v>
                </c:pt>
                <c:pt idx="3">
                  <c:v>185520.76976165402</c:v>
                </c:pt>
                <c:pt idx="4">
                  <c:v>182253.17764154403</c:v>
                </c:pt>
                <c:pt idx="5">
                  <c:v>179584.18599455</c:v>
                </c:pt>
                <c:pt idx="6">
                  <c:v>177443.605033842</c:v>
                </c:pt>
                <c:pt idx="7">
                  <c:v>175689.71834302202</c:v>
                </c:pt>
                <c:pt idx="8">
                  <c:v>173156.03951648</c:v>
                </c:pt>
                <c:pt idx="9">
                  <c:v>171647.46991528702</c:v>
                </c:pt>
                <c:pt idx="10">
                  <c:v>169753.82292099</c:v>
                </c:pt>
                <c:pt idx="11">
                  <c:v>168463.61344885701</c:v>
                </c:pt>
                <c:pt idx="12">
                  <c:v>166796.76148402801</c:v>
                </c:pt>
                <c:pt idx="13">
                  <c:v>165482.09714099701</c:v>
                </c:pt>
                <c:pt idx="14">
                  <c:v>164254.981145378</c:v>
                </c:pt>
                <c:pt idx="15">
                  <c:v>162905.62690420498</c:v>
                </c:pt>
                <c:pt idx="16">
                  <c:v>161477.968455336</c:v>
                </c:pt>
                <c:pt idx="17">
                  <c:v>160252.61904233001</c:v>
                </c:pt>
                <c:pt idx="18">
                  <c:v>158951.01433904</c:v>
                </c:pt>
                <c:pt idx="19">
                  <c:v>157621.04384617801</c:v>
                </c:pt>
                <c:pt idx="20">
                  <c:v>156587.77615193999</c:v>
                </c:pt>
                <c:pt idx="21">
                  <c:v>155571.76250332201</c:v>
                </c:pt>
                <c:pt idx="22">
                  <c:v>154586.91765444001</c:v>
                </c:pt>
                <c:pt idx="23">
                  <c:v>153628.59655290798</c:v>
                </c:pt>
                <c:pt idx="24">
                  <c:v>152731.73132766402</c:v>
                </c:pt>
                <c:pt idx="25">
                  <c:v>151839.55202715</c:v>
                </c:pt>
                <c:pt idx="26">
                  <c:v>150989.77776738399</c:v>
                </c:pt>
                <c:pt idx="27">
                  <c:v>150173.95156494499</c:v>
                </c:pt>
                <c:pt idx="28">
                  <c:v>149232.44933272799</c:v>
                </c:pt>
                <c:pt idx="29">
                  <c:v>148443.76531606901</c:v>
                </c:pt>
                <c:pt idx="30">
                  <c:v>147642.62337565998</c:v>
                </c:pt>
                <c:pt idx="31">
                  <c:v>146857.6352199</c:v>
                </c:pt>
                <c:pt idx="32">
                  <c:v>145962.43122304798</c:v>
                </c:pt>
                <c:pt idx="33">
                  <c:v>145251.40317049599</c:v>
                </c:pt>
                <c:pt idx="34">
                  <c:v>144511.973171958</c:v>
                </c:pt>
                <c:pt idx="35">
                  <c:v>143755.133515375</c:v>
                </c:pt>
                <c:pt idx="36">
                  <c:v>143050.01537717602</c:v>
                </c:pt>
                <c:pt idx="37">
                  <c:v>142413.358650579</c:v>
                </c:pt>
                <c:pt idx="38">
                  <c:v>141722.59417336801</c:v>
                </c:pt>
                <c:pt idx="39">
                  <c:v>141045.44072540599</c:v>
                </c:pt>
                <c:pt idx="40">
                  <c:v>140197.96150752</c:v>
                </c:pt>
                <c:pt idx="41">
                  <c:v>139602.276160774</c:v>
                </c:pt>
                <c:pt idx="42">
                  <c:v>138952.59418597599</c:v>
                </c:pt>
                <c:pt idx="43">
                  <c:v>138299.90364821401</c:v>
                </c:pt>
                <c:pt idx="44">
                  <c:v>137622.05078500797</c:v>
                </c:pt>
                <c:pt idx="45">
                  <c:v>137049.530964985</c:v>
                </c:pt>
                <c:pt idx="46">
                  <c:v>136493.38583663397</c:v>
                </c:pt>
                <c:pt idx="47">
                  <c:v>135917.956342636</c:v>
                </c:pt>
                <c:pt idx="48">
                  <c:v>135371.17448595999</c:v>
                </c:pt>
                <c:pt idx="49">
                  <c:v>134843.79075693298</c:v>
                </c:pt>
                <c:pt idx="50">
                  <c:v>134314.33881109999</c:v>
                </c:pt>
                <c:pt idx="51">
                  <c:v>133762.34167098399</c:v>
                </c:pt>
                <c:pt idx="52">
                  <c:v>133214.30567272799</c:v>
                </c:pt>
                <c:pt idx="53">
                  <c:v>132660.78026196899</c:v>
                </c:pt>
                <c:pt idx="54">
                  <c:v>132160.20822943401</c:v>
                </c:pt>
                <c:pt idx="55">
                  <c:v>131647.22516137498</c:v>
                </c:pt>
                <c:pt idx="56">
                  <c:v>131132.89040708798</c:v>
                </c:pt>
                <c:pt idx="57">
                  <c:v>130651.05979175301</c:v>
                </c:pt>
                <c:pt idx="58">
                  <c:v>130192.18899670798</c:v>
                </c:pt>
                <c:pt idx="59">
                  <c:v>129695.14879162199</c:v>
                </c:pt>
                <c:pt idx="60">
                  <c:v>129215.96609679998</c:v>
                </c:pt>
                <c:pt idx="61">
                  <c:v>128756.43445175698</c:v>
                </c:pt>
                <c:pt idx="62">
                  <c:v>128265.625374474</c:v>
                </c:pt>
                <c:pt idx="63">
                  <c:v>127812.39490008602</c:v>
                </c:pt>
                <c:pt idx="64">
                  <c:v>127359.051376752</c:v>
                </c:pt>
                <c:pt idx="65">
                  <c:v>126918.676661755</c:v>
                </c:pt>
                <c:pt idx="66">
                  <c:v>126464.15981158002</c:v>
                </c:pt>
                <c:pt idx="67">
                  <c:v>126044.40846259802</c:v>
                </c:pt>
                <c:pt idx="68">
                  <c:v>125622.11470770001</c:v>
                </c:pt>
                <c:pt idx="69">
                  <c:v>125218.96319005502</c:v>
                </c:pt>
                <c:pt idx="70">
                  <c:v>124791.39700887002</c:v>
                </c:pt>
                <c:pt idx="71">
                  <c:v>124349.64653595001</c:v>
                </c:pt>
                <c:pt idx="72">
                  <c:v>123957.88335552</c:v>
                </c:pt>
                <c:pt idx="73">
                  <c:v>123507.089063622</c:v>
                </c:pt>
                <c:pt idx="74">
                  <c:v>123116.682576352</c:v>
                </c:pt>
                <c:pt idx="75">
                  <c:v>122699.14510885002</c:v>
                </c:pt>
                <c:pt idx="76">
                  <c:v>122296.4361465</c:v>
                </c:pt>
                <c:pt idx="77">
                  <c:v>121907.183237723</c:v>
                </c:pt>
                <c:pt idx="78">
                  <c:v>121507.022987858</c:v>
                </c:pt>
                <c:pt idx="79">
                  <c:v>121119.33440084702</c:v>
                </c:pt>
                <c:pt idx="80">
                  <c:v>120727.31047424002</c:v>
                </c:pt>
                <c:pt idx="81">
                  <c:v>120366.17289558901</c:v>
                </c:pt>
                <c:pt idx="82">
                  <c:v>119989.32339527999</c:v>
                </c:pt>
                <c:pt idx="83">
                  <c:v>119615.159172803</c:v>
                </c:pt>
                <c:pt idx="84">
                  <c:v>119217.43221022401</c:v>
                </c:pt>
                <c:pt idx="85">
                  <c:v>118843.889425485</c:v>
                </c:pt>
                <c:pt idx="86">
                  <c:v>118457.189119442</c:v>
                </c:pt>
                <c:pt idx="87">
                  <c:v>118080.11117662099</c:v>
                </c:pt>
                <c:pt idx="88">
                  <c:v>117727.09860542401</c:v>
                </c:pt>
                <c:pt idx="89">
                  <c:v>117363.287565504</c:v>
                </c:pt>
                <c:pt idx="90">
                  <c:v>117003.6145096</c:v>
                </c:pt>
                <c:pt idx="91">
                  <c:v>116645.03352280801</c:v>
                </c:pt>
                <c:pt idx="92">
                  <c:v>116293.41073432</c:v>
                </c:pt>
                <c:pt idx="93">
                  <c:v>115924.84995167299</c:v>
                </c:pt>
                <c:pt idx="94">
                  <c:v>115570.01422713</c:v>
                </c:pt>
                <c:pt idx="95">
                  <c:v>115223.118454365</c:v>
                </c:pt>
                <c:pt idx="96">
                  <c:v>114858.67700604</c:v>
                </c:pt>
                <c:pt idx="97">
                  <c:v>114516.85613113199</c:v>
                </c:pt>
                <c:pt idx="98">
                  <c:v>114158.82390325601</c:v>
                </c:pt>
                <c:pt idx="99">
                  <c:v>113820.19651211101</c:v>
                </c:pt>
                <c:pt idx="100">
                  <c:v>113480.5923126</c:v>
                </c:pt>
                <c:pt idx="101">
                  <c:v>113147.28334020301</c:v>
                </c:pt>
                <c:pt idx="102">
                  <c:v>112806.94078805401</c:v>
                </c:pt>
                <c:pt idx="103">
                  <c:v>112465.65235616101</c:v>
                </c:pt>
                <c:pt idx="104">
                  <c:v>112126.9351552</c:v>
                </c:pt>
                <c:pt idx="105">
                  <c:v>111792.029224585</c:v>
                </c:pt>
                <c:pt idx="106">
                  <c:v>111457.259357598</c:v>
                </c:pt>
                <c:pt idx="107">
                  <c:v>111115.21519033601</c:v>
                </c:pt>
                <c:pt idx="108">
                  <c:v>110789.735229032</c:v>
                </c:pt>
                <c:pt idx="109">
                  <c:v>110440.94387554801</c:v>
                </c:pt>
                <c:pt idx="110">
                  <c:v>110123.47497149</c:v>
                </c:pt>
                <c:pt idx="111">
                  <c:v>109790.495576685</c:v>
                </c:pt>
                <c:pt idx="112">
                  <c:v>109466.712925008</c:v>
                </c:pt>
                <c:pt idx="113">
                  <c:v>109140.233706831</c:v>
                </c:pt>
                <c:pt idx="114">
                  <c:v>108809.245784368</c:v>
                </c:pt>
                <c:pt idx="115">
                  <c:v>108495.61293951</c:v>
                </c:pt>
                <c:pt idx="116">
                  <c:v>108178.432475412</c:v>
                </c:pt>
                <c:pt idx="117">
                  <c:v>107855.414458803</c:v>
                </c:pt>
                <c:pt idx="118">
                  <c:v>107530.576603758</c:v>
                </c:pt>
                <c:pt idx="119">
                  <c:v>107217.88219520499</c:v>
                </c:pt>
                <c:pt idx="120">
                  <c:v>106900.71660928</c:v>
                </c:pt>
                <c:pt idx="121">
                  <c:v>106583.925713736</c:v>
                </c:pt>
                <c:pt idx="122">
                  <c:v>106271.654934958</c:v>
                </c:pt>
                <c:pt idx="123">
                  <c:v>105958.852269455</c:v>
                </c:pt>
                <c:pt idx="124">
                  <c:v>105634.30285872</c:v>
                </c:pt>
                <c:pt idx="125">
                  <c:v>105322.87551625</c:v>
                </c:pt>
                <c:pt idx="126">
                  <c:v>105019.872531154</c:v>
                </c:pt>
                <c:pt idx="127">
                  <c:v>104708.34074792701</c:v>
                </c:pt>
                <c:pt idx="128">
                  <c:v>104395.664532672</c:v>
                </c:pt>
                <c:pt idx="129">
                  <c:v>104080.342632513</c:v>
                </c:pt>
                <c:pt idx="130">
                  <c:v>103767.77011086</c:v>
                </c:pt>
                <c:pt idx="131">
                  <c:v>103451.91239833999</c:v>
                </c:pt>
                <c:pt idx="132">
                  <c:v>103137.98303306401</c:v>
                </c:pt>
                <c:pt idx="133">
                  <c:v>102836.12008655099</c:v>
                </c:pt>
                <c:pt idx="134">
                  <c:v>102527.38860679801</c:v>
                </c:pt>
                <c:pt idx="135">
                  <c:v>102221.55450653</c:v>
                </c:pt>
                <c:pt idx="136">
                  <c:v>101916.77321663999</c:v>
                </c:pt>
                <c:pt idx="137">
                  <c:v>101613.783535733</c:v>
                </c:pt>
                <c:pt idx="138">
                  <c:v>101315.108879028</c:v>
                </c:pt>
                <c:pt idx="139">
                  <c:v>101018.212783047</c:v>
                </c:pt>
                <c:pt idx="140">
                  <c:v>100713.79434512</c:v>
                </c:pt>
                <c:pt idx="141">
                  <c:v>100412.551777108</c:v>
                </c:pt>
                <c:pt idx="142">
                  <c:v>100112.621233482</c:v>
                </c:pt>
                <c:pt idx="143">
                  <c:v>99818.193722904005</c:v>
                </c:pt>
                <c:pt idx="144">
                  <c:v>99518.532828847994</c:v>
                </c:pt>
                <c:pt idx="145">
                  <c:v>99222.879847139993</c:v>
                </c:pt>
                <c:pt idx="146">
                  <c:v>98931.437689447994</c:v>
                </c:pt>
                <c:pt idx="147">
                  <c:v>98632.529135389006</c:v>
                </c:pt>
                <c:pt idx="148">
                  <c:v>98339.506353527991</c:v>
                </c:pt>
                <c:pt idx="149">
                  <c:v>98047.016203930994</c:v>
                </c:pt>
                <c:pt idx="150">
                  <c:v>97751.47987635</c:v>
                </c:pt>
                <c:pt idx="151">
                  <c:v>97460.362677320998</c:v>
                </c:pt>
                <c:pt idx="152">
                  <c:v>97169.925564303994</c:v>
                </c:pt>
                <c:pt idx="153">
                  <c:v>96869.913366456996</c:v>
                </c:pt>
                <c:pt idx="154">
                  <c:v>96584.273550234007</c:v>
                </c:pt>
                <c:pt idx="155">
                  <c:v>96297.048242264995</c:v>
                </c:pt>
                <c:pt idx="156">
                  <c:v>96011.632223740002</c:v>
                </c:pt>
                <c:pt idx="157">
                  <c:v>95718.718511858999</c:v>
                </c:pt>
                <c:pt idx="158">
                  <c:v>95434.66825637799</c:v>
                </c:pt>
                <c:pt idx="159">
                  <c:v>95151.039976289991</c:v>
                </c:pt>
                <c:pt idx="160">
                  <c:v>94867.609059719995</c:v>
                </c:pt>
                <c:pt idx="161">
                  <c:v>94589.978821601995</c:v>
                </c:pt>
                <c:pt idx="162">
                  <c:v>94305.900598873995</c:v>
                </c:pt>
                <c:pt idx="163">
                  <c:v>94023.121738860005</c:v>
                </c:pt>
                <c:pt idx="164">
                  <c:v>93744.955218727991</c:v>
                </c:pt>
                <c:pt idx="165">
                  <c:v>93460.609707334996</c:v>
                </c:pt>
                <c:pt idx="166">
                  <c:v>93181.967187461996</c:v>
                </c:pt>
                <c:pt idx="167">
                  <c:v>92900.622575089001</c:v>
                </c:pt>
                <c:pt idx="168">
                  <c:v>92629.151328063992</c:v>
                </c:pt>
                <c:pt idx="169">
                  <c:v>92350.770270227993</c:v>
                </c:pt>
                <c:pt idx="170">
                  <c:v>92066.875780919989</c:v>
                </c:pt>
                <c:pt idx="171">
                  <c:v>91787.220414757001</c:v>
                </c:pt>
                <c:pt idx="172">
                  <c:v>91512.337702752004</c:v>
                </c:pt>
                <c:pt idx="173">
                  <c:v>91243.521444104001</c:v>
                </c:pt>
                <c:pt idx="174">
                  <c:v>90974.854372401984</c:v>
                </c:pt>
                <c:pt idx="175">
                  <c:v>90701.876431649987</c:v>
                </c:pt>
                <c:pt idx="176">
                  <c:v>90432.888131479995</c:v>
                </c:pt>
                <c:pt idx="177">
                  <c:v>90159.621636127995</c:v>
                </c:pt>
                <c:pt idx="178">
                  <c:v>89887.704280133999</c:v>
                </c:pt>
                <c:pt idx="179">
                  <c:v>89613.732922481999</c:v>
                </c:pt>
                <c:pt idx="180">
                  <c:v>89345.752908279988</c:v>
                </c:pt>
                <c:pt idx="181">
                  <c:v>89074.533270176995</c:v>
                </c:pt>
                <c:pt idx="182">
                  <c:v>88809.293423387993</c:v>
                </c:pt>
                <c:pt idx="183">
                  <c:v>88539.822382357001</c:v>
                </c:pt>
                <c:pt idx="184">
                  <c:v>88285.552279583993</c:v>
                </c:pt>
                <c:pt idx="185">
                  <c:v>88020.528901584999</c:v>
                </c:pt>
                <c:pt idx="186">
                  <c:v>87751.451414923999</c:v>
                </c:pt>
                <c:pt idx="187">
                  <c:v>87486.595985453998</c:v>
                </c:pt>
                <c:pt idx="188">
                  <c:v>87224.353404468013</c:v>
                </c:pt>
                <c:pt idx="189">
                  <c:v>86964.618419581006</c:v>
                </c:pt>
                <c:pt idx="190">
                  <c:v>86701.933764000016</c:v>
                </c:pt>
                <c:pt idx="191">
                  <c:v>86440.832913236009</c:v>
                </c:pt>
                <c:pt idx="192">
                  <c:v>86182.811331296005</c:v>
                </c:pt>
                <c:pt idx="193">
                  <c:v>85926.864853646999</c:v>
                </c:pt>
                <c:pt idx="194">
                  <c:v>85669.284914667995</c:v>
                </c:pt>
                <c:pt idx="195">
                  <c:v>85408.137486000007</c:v>
                </c:pt>
                <c:pt idx="196">
                  <c:v>85148.556586835999</c:v>
                </c:pt>
                <c:pt idx="197">
                  <c:v>84893.662858675001</c:v>
                </c:pt>
                <c:pt idx="198">
                  <c:v>84636.269231540005</c:v>
                </c:pt>
                <c:pt idx="199">
                  <c:v>84387.192522678</c:v>
                </c:pt>
                <c:pt idx="200">
                  <c:v>84132.450315200011</c:v>
                </c:pt>
                <c:pt idx="201">
                  <c:v>83884.561044226008</c:v>
                </c:pt>
                <c:pt idx="202">
                  <c:v>83631.922356569994</c:v>
                </c:pt>
                <c:pt idx="203">
                  <c:v>83376.043822715015</c:v>
                </c:pt>
                <c:pt idx="204">
                  <c:v>83120.547115663998</c:v>
                </c:pt>
                <c:pt idx="205">
                  <c:v>82865.979116025017</c:v>
                </c:pt>
                <c:pt idx="206">
                  <c:v>82617.666450571996</c:v>
                </c:pt>
                <c:pt idx="207">
                  <c:v>82366.383087261012</c:v>
                </c:pt>
                <c:pt idx="208">
                  <c:v>82118.797322760001</c:v>
                </c:pt>
                <c:pt idx="209">
                  <c:v>81869.185735302002</c:v>
                </c:pt>
                <c:pt idx="210">
                  <c:v>81625.639372970007</c:v>
                </c:pt>
                <c:pt idx="211">
                  <c:v>81382.010677427999</c:v>
                </c:pt>
                <c:pt idx="212">
                  <c:v>81133.37677552001</c:v>
                </c:pt>
                <c:pt idx="213">
                  <c:v>80891.969385821008</c:v>
                </c:pt>
                <c:pt idx="214">
                  <c:v>80647.612855404004</c:v>
                </c:pt>
                <c:pt idx="215">
                  <c:v>80400.371799860004</c:v>
                </c:pt>
                <c:pt idx="216">
                  <c:v>80163.254691968003</c:v>
                </c:pt>
                <c:pt idx="217">
                  <c:v>79922.531072366997</c:v>
                </c:pt>
                <c:pt idx="218">
                  <c:v>79681.305231348</c:v>
                </c:pt>
                <c:pt idx="219">
                  <c:v>79439.390782752002</c:v>
                </c:pt>
                <c:pt idx="220">
                  <c:v>79197.37530900001</c:v>
                </c:pt>
                <c:pt idx="221">
                  <c:v>78957.363413468003</c:v>
                </c:pt>
                <c:pt idx="222">
                  <c:v>78716.726683874003</c:v>
                </c:pt>
                <c:pt idx="223">
                  <c:v>78476.329098572998</c:v>
                </c:pt>
                <c:pt idx="224">
                  <c:v>78242.376188792012</c:v>
                </c:pt>
                <c:pt idx="225">
                  <c:v>78004.238283325001</c:v>
                </c:pt>
                <c:pt idx="226">
                  <c:v>77769.974917206011</c:v>
                </c:pt>
                <c:pt idx="227">
                  <c:v>77531.711122861001</c:v>
                </c:pt>
                <c:pt idx="228">
                  <c:v>77292.317326388002</c:v>
                </c:pt>
                <c:pt idx="229">
                  <c:v>77060.145205089008</c:v>
                </c:pt>
                <c:pt idx="230">
                  <c:v>76826.145501489998</c:v>
                </c:pt>
                <c:pt idx="231">
                  <c:v>76596.757186297997</c:v>
                </c:pt>
                <c:pt idx="232">
                  <c:v>76363.183885823993</c:v>
                </c:pt>
                <c:pt idx="233">
                  <c:v>76125.245904616997</c:v>
                </c:pt>
                <c:pt idx="234">
                  <c:v>75894.541756010003</c:v>
                </c:pt>
                <c:pt idx="235">
                  <c:v>75666.409614225005</c:v>
                </c:pt>
                <c:pt idx="236">
                  <c:v>75441.287640723996</c:v>
                </c:pt>
                <c:pt idx="237">
                  <c:v>75209.067371802012</c:v>
                </c:pt>
                <c:pt idx="238">
                  <c:v>74978.321192663992</c:v>
                </c:pt>
                <c:pt idx="239">
                  <c:v>74753.453250696999</c:v>
                </c:pt>
                <c:pt idx="240">
                  <c:v>74527.374210120004</c:v>
                </c:pt>
                <c:pt idx="241">
                  <c:v>74301.222836775007</c:v>
                </c:pt>
                <c:pt idx="242">
                  <c:v>74083.109125438001</c:v>
                </c:pt>
                <c:pt idx="243">
                  <c:v>73857.218267196004</c:v>
                </c:pt>
                <c:pt idx="244">
                  <c:v>73632.373573752004</c:v>
                </c:pt>
                <c:pt idx="245">
                  <c:v>73404.857962669994</c:v>
                </c:pt>
                <c:pt idx="246">
                  <c:v>73185.869147481993</c:v>
                </c:pt>
                <c:pt idx="247">
                  <c:v>72964.513299861006</c:v>
                </c:pt>
                <c:pt idx="248">
                  <c:v>72740.002976976</c:v>
                </c:pt>
                <c:pt idx="249">
                  <c:v>72516.797888262008</c:v>
                </c:pt>
                <c:pt idx="250">
                  <c:v>72295.686157500008</c:v>
                </c:pt>
                <c:pt idx="251">
                  <c:v>72078.353439372004</c:v>
                </c:pt>
                <c:pt idx="252">
                  <c:v>71861.61160969999</c:v>
                </c:pt>
                <c:pt idx="253">
                  <c:v>71639.814851693998</c:v>
                </c:pt>
                <c:pt idx="254">
                  <c:v>71423.624942648006</c:v>
                </c:pt>
                <c:pt idx="255">
                  <c:v>71203.65500079999</c:v>
                </c:pt>
                <c:pt idx="256">
                  <c:v>70985.178557352003</c:v>
                </c:pt>
                <c:pt idx="257">
                  <c:v>70766.955221117998</c:v>
                </c:pt>
                <c:pt idx="258">
                  <c:v>70550.537308397994</c:v>
                </c:pt>
                <c:pt idx="259">
                  <c:v>70337.492906226005</c:v>
                </c:pt>
                <c:pt idx="260">
                  <c:v>70117.33949446</c:v>
                </c:pt>
                <c:pt idx="261">
                  <c:v>69905.984070787003</c:v>
                </c:pt>
                <c:pt idx="262">
                  <c:v>69690.092615351998</c:v>
                </c:pt>
                <c:pt idx="263">
                  <c:v>69479.363690539001</c:v>
                </c:pt>
                <c:pt idx="264">
                  <c:v>69272.477417888003</c:v>
                </c:pt>
                <c:pt idx="265">
                  <c:v>69066.665647770002</c:v>
                </c:pt>
                <c:pt idx="266">
                  <c:v>68855.683873410002</c:v>
                </c:pt>
                <c:pt idx="267">
                  <c:v>68642.940545913007</c:v>
                </c:pt>
                <c:pt idx="268">
                  <c:v>68434.609777776001</c:v>
                </c:pt>
                <c:pt idx="269">
                  <c:v>68225.027727873006</c:v>
                </c:pt>
                <c:pt idx="270">
                  <c:v>68012.614758790005</c:v>
                </c:pt>
                <c:pt idx="271">
                  <c:v>67805.92398424499</c:v>
                </c:pt>
                <c:pt idx="272">
                  <c:v>67596.392476704001</c:v>
                </c:pt>
                <c:pt idx="273">
                  <c:v>67389.755008904991</c:v>
                </c:pt>
                <c:pt idx="274">
                  <c:v>67189.642940573991</c:v>
                </c:pt>
                <c:pt idx="275">
                  <c:v>66983.841855075007</c:v>
                </c:pt>
                <c:pt idx="276">
                  <c:v>66778.093562640002</c:v>
                </c:pt>
                <c:pt idx="277">
                  <c:v>66575.442181014005</c:v>
                </c:pt>
                <c:pt idx="278">
                  <c:v>66372.756046390001</c:v>
                </c:pt>
                <c:pt idx="279">
                  <c:v>66164.492105383004</c:v>
                </c:pt>
                <c:pt idx="280">
                  <c:v>65967.040004399998</c:v>
                </c:pt>
                <c:pt idx="281">
                  <c:v>65767.705709686998</c:v>
                </c:pt>
                <c:pt idx="282">
                  <c:v>65564.883364591995</c:v>
                </c:pt>
                <c:pt idx="283">
                  <c:v>65364.270117332999</c:v>
                </c:pt>
                <c:pt idx="284">
                  <c:v>65160.700548592002</c:v>
                </c:pt>
                <c:pt idx="285">
                  <c:v>64958.758963669992</c:v>
                </c:pt>
                <c:pt idx="286">
                  <c:v>64758.559433568</c:v>
                </c:pt>
                <c:pt idx="287">
                  <c:v>64558.652321459995</c:v>
                </c:pt>
                <c:pt idx="288">
                  <c:v>64360.859520015998</c:v>
                </c:pt>
                <c:pt idx="289">
                  <c:v>64158.277976234996</c:v>
                </c:pt>
                <c:pt idx="290">
                  <c:v>63962.22167431</c:v>
                </c:pt>
                <c:pt idx="291">
                  <c:v>63763.342549145993</c:v>
                </c:pt>
                <c:pt idx="292">
                  <c:v>63566.670452135993</c:v>
                </c:pt>
                <c:pt idx="293">
                  <c:v>63372.212602327992</c:v>
                </c:pt>
                <c:pt idx="294">
                  <c:v>63177.248334757998</c:v>
                </c:pt>
                <c:pt idx="295">
                  <c:v>62983.543371359992</c:v>
                </c:pt>
                <c:pt idx="296">
                  <c:v>62786.905800255998</c:v>
                </c:pt>
                <c:pt idx="297">
                  <c:v>62595.941296621997</c:v>
                </c:pt>
                <c:pt idx="298">
                  <c:v>62399.711639538</c:v>
                </c:pt>
                <c:pt idx="299">
                  <c:v>62206.551205278003</c:v>
                </c:pt>
                <c:pt idx="300">
                  <c:v>62015.224716899997</c:v>
                </c:pt>
                <c:pt idx="301">
                  <c:v>61826.234556677999</c:v>
                </c:pt>
                <c:pt idx="302">
                  <c:v>61635.127925523993</c:v>
                </c:pt>
                <c:pt idx="303">
                  <c:v>61442.377810708997</c:v>
                </c:pt>
                <c:pt idx="304">
                  <c:v>61255.076509703991</c:v>
                </c:pt>
                <c:pt idx="305">
                  <c:v>61067.697339119994</c:v>
                </c:pt>
                <c:pt idx="306">
                  <c:v>60875.295284140004</c:v>
                </c:pt>
                <c:pt idx="307">
                  <c:v>60693.533187902991</c:v>
                </c:pt>
                <c:pt idx="308">
                  <c:v>60506.662515975993</c:v>
                </c:pt>
                <c:pt idx="309">
                  <c:v>60316.685525499997</c:v>
                </c:pt>
                <c:pt idx="310">
                  <c:v>60130.833806189999</c:v>
                </c:pt>
                <c:pt idx="311">
                  <c:v>59944.952182972993</c:v>
                </c:pt>
                <c:pt idx="312">
                  <c:v>59760.708439599999</c:v>
                </c:pt>
                <c:pt idx="313">
                  <c:v>59576.008560438007</c:v>
                </c:pt>
                <c:pt idx="314">
                  <c:v>59395.192326232005</c:v>
                </c:pt>
                <c:pt idx="315">
                  <c:v>59211.74253973001</c:v>
                </c:pt>
                <c:pt idx="316">
                  <c:v>59028.988824576001</c:v>
                </c:pt>
                <c:pt idx="317">
                  <c:v>58846.031878970003</c:v>
                </c:pt>
                <c:pt idx="318">
                  <c:v>58661.840127880001</c:v>
                </c:pt>
                <c:pt idx="319">
                  <c:v>58477.604414418005</c:v>
                </c:pt>
                <c:pt idx="320">
                  <c:v>58296.435181840003</c:v>
                </c:pt>
                <c:pt idx="321">
                  <c:v>58116.060921863005</c:v>
                </c:pt>
                <c:pt idx="322">
                  <c:v>57934.341656322002</c:v>
                </c:pt>
                <c:pt idx="323">
                  <c:v>57746.723354350004</c:v>
                </c:pt>
                <c:pt idx="324">
                  <c:v>57567.670102800002</c:v>
                </c:pt>
                <c:pt idx="325">
                  <c:v>57389.861232675001</c:v>
                </c:pt>
                <c:pt idx="326">
                  <c:v>57210.503062153999</c:v>
                </c:pt>
                <c:pt idx="327">
                  <c:v>57031.992527331007</c:v>
                </c:pt>
                <c:pt idx="328">
                  <c:v>56854.034260127999</c:v>
                </c:pt>
                <c:pt idx="329">
                  <c:v>56675.557971835005</c:v>
                </c:pt>
                <c:pt idx="330">
                  <c:v>56497.446336569999</c:v>
                </c:pt>
                <c:pt idx="331">
                  <c:v>56320.624588733997</c:v>
                </c:pt>
                <c:pt idx="332">
                  <c:v>56141.726177688004</c:v>
                </c:pt>
                <c:pt idx="333">
                  <c:v>55965.904975337005</c:v>
                </c:pt>
                <c:pt idx="334">
                  <c:v>55790.938712502008</c:v>
                </c:pt>
                <c:pt idx="335">
                  <c:v>55615.669605545008</c:v>
                </c:pt>
                <c:pt idx="336">
                  <c:v>55441.428900368002</c:v>
                </c:pt>
                <c:pt idx="337">
                  <c:v>55268.102362824007</c:v>
                </c:pt>
                <c:pt idx="338">
                  <c:v>55095.183809131995</c:v>
                </c:pt>
                <c:pt idx="339">
                  <c:v>54923.217370349004</c:v>
                </c:pt>
                <c:pt idx="340">
                  <c:v>54751.212919920006</c:v>
                </c:pt>
                <c:pt idx="341">
                  <c:v>54575.980862393008</c:v>
                </c:pt>
                <c:pt idx="342">
                  <c:v>54402.956795726001</c:v>
                </c:pt>
                <c:pt idx="343">
                  <c:v>54233.016818238008</c:v>
                </c:pt>
                <c:pt idx="344">
                  <c:v>54061.504506895995</c:v>
                </c:pt>
                <c:pt idx="345">
                  <c:v>53892.194400450004</c:v>
                </c:pt>
                <c:pt idx="346">
                  <c:v>53720.637468270004</c:v>
                </c:pt>
                <c:pt idx="347">
                  <c:v>53549.384051695</c:v>
                </c:pt>
                <c:pt idx="348">
                  <c:v>53379.527091900003</c:v>
                </c:pt>
                <c:pt idx="349">
                  <c:v>53209.978324545002</c:v>
                </c:pt>
                <c:pt idx="350">
                  <c:v>53042.046788250002</c:v>
                </c:pt>
                <c:pt idx="351">
                  <c:v>52875.907730283005</c:v>
                </c:pt>
                <c:pt idx="352">
                  <c:v>52709.345616815997</c:v>
                </c:pt>
                <c:pt idx="353">
                  <c:v>52545.458612062001</c:v>
                </c:pt>
                <c:pt idx="354">
                  <c:v>52378.431064147997</c:v>
                </c:pt>
                <c:pt idx="355">
                  <c:v>52211.489083050001</c:v>
                </c:pt>
                <c:pt idx="356">
                  <c:v>52046.400366212001</c:v>
                </c:pt>
                <c:pt idx="357">
                  <c:v>51880.780773377999</c:v>
                </c:pt>
                <c:pt idx="358">
                  <c:v>51715.57194075</c:v>
                </c:pt>
                <c:pt idx="359">
                  <c:v>51550.253343280005</c:v>
                </c:pt>
                <c:pt idx="360">
                  <c:v>51383.098252160002</c:v>
                </c:pt>
                <c:pt idx="361">
                  <c:v>51222.473662491007</c:v>
                </c:pt>
                <c:pt idx="362">
                  <c:v>51061.488346571998</c:v>
                </c:pt>
                <c:pt idx="363">
                  <c:v>50901.127409587003</c:v>
                </c:pt>
                <c:pt idx="364">
                  <c:v>50740.444989588002</c:v>
                </c:pt>
                <c:pt idx="365">
                  <c:v>50580.091471059997</c:v>
                </c:pt>
                <c:pt idx="366">
                  <c:v>50421.203327481999</c:v>
                </c:pt>
                <c:pt idx="367">
                  <c:v>50257.516776933</c:v>
                </c:pt>
                <c:pt idx="368">
                  <c:v>50098.678127296007</c:v>
                </c:pt>
                <c:pt idx="369">
                  <c:v>49940.037565384002</c:v>
                </c:pt>
                <c:pt idx="370">
                  <c:v>49779.741387599999</c:v>
                </c:pt>
                <c:pt idx="371">
                  <c:v>49621.321909838</c:v>
                </c:pt>
                <c:pt idx="372">
                  <c:v>49460.724452360002</c:v>
                </c:pt>
                <c:pt idx="373">
                  <c:v>49301.519725919999</c:v>
                </c:pt>
                <c:pt idx="374">
                  <c:v>49143.029142692001</c:v>
                </c:pt>
                <c:pt idx="375">
                  <c:v>48985.368750624999</c:v>
                </c:pt>
                <c:pt idx="376">
                  <c:v>48828.748633392002</c:v>
                </c:pt>
                <c:pt idx="377">
                  <c:v>48673.530778873006</c:v>
                </c:pt>
                <c:pt idx="378">
                  <c:v>48516.719583714003</c:v>
                </c:pt>
                <c:pt idx="379">
                  <c:v>48360.183281154001</c:v>
                </c:pt>
                <c:pt idx="380">
                  <c:v>48202.571190919996</c:v>
                </c:pt>
                <c:pt idx="381">
                  <c:v>48048.511676021997</c:v>
                </c:pt>
                <c:pt idx="382">
                  <c:v>47895.785338332003</c:v>
                </c:pt>
                <c:pt idx="383">
                  <c:v>47741.909963345002</c:v>
                </c:pt>
                <c:pt idx="384">
                  <c:v>47587.465949408004</c:v>
                </c:pt>
                <c:pt idx="385">
                  <c:v>47433.587731949992</c:v>
                </c:pt>
                <c:pt idx="386">
                  <c:v>47278.828559230002</c:v>
                </c:pt>
                <c:pt idx="387">
                  <c:v>47125.949684207997</c:v>
                </c:pt>
                <c:pt idx="388">
                  <c:v>46974.184295364001</c:v>
                </c:pt>
                <c:pt idx="389">
                  <c:v>46823.810444021001</c:v>
                </c:pt>
                <c:pt idx="390">
                  <c:v>46672.611883779995</c:v>
                </c:pt>
                <c:pt idx="391">
                  <c:v>46522.176029804999</c:v>
                </c:pt>
                <c:pt idx="392">
                  <c:v>46372.532074111994</c:v>
                </c:pt>
                <c:pt idx="393">
                  <c:v>46220.828115955002</c:v>
                </c:pt>
                <c:pt idx="394">
                  <c:v>46069.632474797996</c:v>
                </c:pt>
                <c:pt idx="395">
                  <c:v>45920.639561060001</c:v>
                </c:pt>
                <c:pt idx="396">
                  <c:v>45770.862952700001</c:v>
                </c:pt>
                <c:pt idx="397">
                  <c:v>45621.482603867997</c:v>
                </c:pt>
                <c:pt idx="398">
                  <c:v>45470.465199838</c:v>
                </c:pt>
                <c:pt idx="399">
                  <c:v>45322.267309070994</c:v>
                </c:pt>
                <c:pt idx="400">
                  <c:v>45173.464529999997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'[residualCurve.xlsx]whole_0.01 (2)'!$H$2</c:f>
              <c:strCache>
                <c:ptCount val="1"/>
                <c:pt idx="0">
                  <c:v>Social</c:v>
                </c:pt>
              </c:strCache>
            </c:strRef>
          </c:tx>
          <c:spPr>
            <a:ln w="1270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'[residualCurve.xlsx]whole_0.01 (2)'!$S$3:$S$403</c:f>
              <c:numCache>
                <c:formatCode>General</c:formatCode>
                <c:ptCount val="401"/>
                <c:pt idx="1">
                  <c:v>193618.43971103698</c:v>
                </c:pt>
                <c:pt idx="2">
                  <c:v>189398.10601332798</c:v>
                </c:pt>
                <c:pt idx="3">
                  <c:v>184963.274850938</c:v>
                </c:pt>
                <c:pt idx="4">
                  <c:v>181535.03063606398</c:v>
                </c:pt>
                <c:pt idx="5">
                  <c:v>178824.56350697999</c:v>
                </c:pt>
                <c:pt idx="6">
                  <c:v>176356.74207981199</c:v>
                </c:pt>
                <c:pt idx="7">
                  <c:v>174581.66847130799</c:v>
                </c:pt>
                <c:pt idx="8">
                  <c:v>172862.76315939199</c:v>
                </c:pt>
                <c:pt idx="9">
                  <c:v>171084.32990101402</c:v>
                </c:pt>
                <c:pt idx="10">
                  <c:v>169213.32910944</c:v>
                </c:pt>
                <c:pt idx="11">
                  <c:v>167876.042790899</c:v>
                </c:pt>
                <c:pt idx="12">
                  <c:v>166800.474476948</c:v>
                </c:pt>
                <c:pt idx="13">
                  <c:v>165500.15184540601</c:v>
                </c:pt>
                <c:pt idx="14">
                  <c:v>164353.715843824</c:v>
                </c:pt>
                <c:pt idx="15">
                  <c:v>162912.31990237499</c:v>
                </c:pt>
                <c:pt idx="16">
                  <c:v>161808.58106947198</c:v>
                </c:pt>
                <c:pt idx="17">
                  <c:v>160851.14297761099</c:v>
                </c:pt>
                <c:pt idx="18">
                  <c:v>159691.11347313202</c:v>
                </c:pt>
                <c:pt idx="19">
                  <c:v>158742.15823778399</c:v>
                </c:pt>
                <c:pt idx="20">
                  <c:v>157561.83181787998</c:v>
                </c:pt>
                <c:pt idx="21">
                  <c:v>156788.60537245401</c:v>
                </c:pt>
                <c:pt idx="22">
                  <c:v>155882.04380143201</c:v>
                </c:pt>
                <c:pt idx="23">
                  <c:v>155081.656566274</c:v>
                </c:pt>
                <c:pt idx="24">
                  <c:v>154302.69102711999</c:v>
                </c:pt>
                <c:pt idx="25">
                  <c:v>153335.78848380002</c:v>
                </c:pt>
                <c:pt idx="26">
                  <c:v>152593.133499052</c:v>
                </c:pt>
                <c:pt idx="27">
                  <c:v>151763.55816994401</c:v>
                </c:pt>
                <c:pt idx="28">
                  <c:v>150993.035714592</c:v>
                </c:pt>
                <c:pt idx="29">
                  <c:v>150272.84347600199</c:v>
                </c:pt>
                <c:pt idx="30">
                  <c:v>149615.52640130999</c:v>
                </c:pt>
                <c:pt idx="31">
                  <c:v>148898.364802389</c:v>
                </c:pt>
                <c:pt idx="32">
                  <c:v>148225.347172232</c:v>
                </c:pt>
                <c:pt idx="33">
                  <c:v>147626.62411447</c:v>
                </c:pt>
                <c:pt idx="34">
                  <c:v>146987.89979949599</c:v>
                </c:pt>
                <c:pt idx="35">
                  <c:v>146303.17504051002</c:v>
                </c:pt>
                <c:pt idx="36">
                  <c:v>145649.176780384</c:v>
                </c:pt>
                <c:pt idx="37">
                  <c:v>145019.31941079898</c:v>
                </c:pt>
                <c:pt idx="38">
                  <c:v>144377.250301778</c:v>
                </c:pt>
                <c:pt idx="39">
                  <c:v>143718.47254846798</c:v>
                </c:pt>
                <c:pt idx="40">
                  <c:v>143138.88015936001</c:v>
                </c:pt>
                <c:pt idx="41">
                  <c:v>142574.881056335</c:v>
                </c:pt>
                <c:pt idx="42">
                  <c:v>142034.631777022</c:v>
                </c:pt>
                <c:pt idx="43">
                  <c:v>141490.17225578398</c:v>
                </c:pt>
                <c:pt idx="44">
                  <c:v>140992.69976894397</c:v>
                </c:pt>
                <c:pt idx="45">
                  <c:v>140444.69261593497</c:v>
                </c:pt>
                <c:pt idx="46">
                  <c:v>139927.919749614</c:v>
                </c:pt>
                <c:pt idx="47">
                  <c:v>139422.75375351901</c:v>
                </c:pt>
                <c:pt idx="48">
                  <c:v>138924.91638323199</c:v>
                </c:pt>
                <c:pt idx="49">
                  <c:v>138469.529202954</c:v>
                </c:pt>
                <c:pt idx="50">
                  <c:v>138000.37121275</c:v>
                </c:pt>
                <c:pt idx="51">
                  <c:v>137457.964574424</c:v>
                </c:pt>
                <c:pt idx="52">
                  <c:v>136961.25268088398</c:v>
                </c:pt>
                <c:pt idx="53">
                  <c:v>136435.439144726</c:v>
                </c:pt>
                <c:pt idx="54">
                  <c:v>135993.76015783797</c:v>
                </c:pt>
                <c:pt idx="55">
                  <c:v>135527.59677145499</c:v>
                </c:pt>
                <c:pt idx="56">
                  <c:v>135080.44310323198</c:v>
                </c:pt>
                <c:pt idx="57">
                  <c:v>134618.84419850598</c:v>
                </c:pt>
                <c:pt idx="58">
                  <c:v>134153.80146515998</c:v>
                </c:pt>
                <c:pt idx="59">
                  <c:v>133730.40519868399</c:v>
                </c:pt>
                <c:pt idx="60">
                  <c:v>133291.67631287998</c:v>
                </c:pt>
                <c:pt idx="61">
                  <c:v>132872.94278835598</c:v>
                </c:pt>
                <c:pt idx="62">
                  <c:v>132425.84252048199</c:v>
                </c:pt>
                <c:pt idx="63">
                  <c:v>132007.53394711099</c:v>
                </c:pt>
                <c:pt idx="64">
                  <c:v>131584.75911734402</c:v>
                </c:pt>
                <c:pt idx="65">
                  <c:v>131196.70197265502</c:v>
                </c:pt>
                <c:pt idx="66">
                  <c:v>130789.40724871801</c:v>
                </c:pt>
                <c:pt idx="67">
                  <c:v>130371.77946079802</c:v>
                </c:pt>
                <c:pt idx="68">
                  <c:v>129974.051527424</c:v>
                </c:pt>
                <c:pt idx="69">
                  <c:v>129557.90281332501</c:v>
                </c:pt>
                <c:pt idx="70">
                  <c:v>129172.96570092</c:v>
                </c:pt>
                <c:pt idx="71">
                  <c:v>128790.46312349799</c:v>
                </c:pt>
                <c:pt idx="72">
                  <c:v>128421.50690064002</c:v>
                </c:pt>
                <c:pt idx="73">
                  <c:v>128044.95795171002</c:v>
                </c:pt>
                <c:pt idx="74">
                  <c:v>127619.837981448</c:v>
                </c:pt>
                <c:pt idx="75">
                  <c:v>127254.786696875</c:v>
                </c:pt>
                <c:pt idx="76">
                  <c:v>126866.26411813199</c:v>
                </c:pt>
                <c:pt idx="77">
                  <c:v>126497.19131717199</c:v>
                </c:pt>
                <c:pt idx="78">
                  <c:v>126123.84221603001</c:v>
                </c:pt>
                <c:pt idx="79">
                  <c:v>125764.48097596799</c:v>
                </c:pt>
                <c:pt idx="80">
                  <c:v>125399.08581248001</c:v>
                </c:pt>
                <c:pt idx="81">
                  <c:v>125039.29635957902</c:v>
                </c:pt>
                <c:pt idx="82">
                  <c:v>124706.54757861</c:v>
                </c:pt>
                <c:pt idx="83">
                  <c:v>124340.53720447101</c:v>
                </c:pt>
                <c:pt idx="84">
                  <c:v>123974.460629996</c:v>
                </c:pt>
                <c:pt idx="85">
                  <c:v>123636.19736329501</c:v>
                </c:pt>
                <c:pt idx="86">
                  <c:v>123291.81299063201</c:v>
                </c:pt>
                <c:pt idx="87">
                  <c:v>122938.639901484</c:v>
                </c:pt>
                <c:pt idx="88">
                  <c:v>122585.63898734399</c:v>
                </c:pt>
                <c:pt idx="89">
                  <c:v>122243.762610762</c:v>
                </c:pt>
                <c:pt idx="90">
                  <c:v>121906.84155195001</c:v>
                </c:pt>
                <c:pt idx="91">
                  <c:v>121575.12167741399</c:v>
                </c:pt>
                <c:pt idx="92">
                  <c:v>121230.14057653202</c:v>
                </c:pt>
                <c:pt idx="93">
                  <c:v>120895.44563743701</c:v>
                </c:pt>
                <c:pt idx="94">
                  <c:v>120551.18266024801</c:v>
                </c:pt>
                <c:pt idx="95">
                  <c:v>120221.03436836999</c:v>
                </c:pt>
                <c:pt idx="96">
                  <c:v>119879.21673369601</c:v>
                </c:pt>
                <c:pt idx="97">
                  <c:v>119540.90006348699</c:v>
                </c:pt>
                <c:pt idx="98">
                  <c:v>119213.12437672001</c:v>
                </c:pt>
                <c:pt idx="99">
                  <c:v>118881.94555137301</c:v>
                </c:pt>
                <c:pt idx="100">
                  <c:v>118553.63536890001</c:v>
                </c:pt>
                <c:pt idx="101">
                  <c:v>118233.22817136199</c:v>
                </c:pt>
                <c:pt idx="102">
                  <c:v>117898.03647856801</c:v>
                </c:pt>
                <c:pt idx="103">
                  <c:v>117575.60962297801</c:v>
                </c:pt>
                <c:pt idx="104">
                  <c:v>117257.419387136</c:v>
                </c:pt>
                <c:pt idx="105">
                  <c:v>116928.15878028001</c:v>
                </c:pt>
                <c:pt idx="106">
                  <c:v>116612.413153872</c:v>
                </c:pt>
                <c:pt idx="107">
                  <c:v>116286.88351239401</c:v>
                </c:pt>
                <c:pt idx="108">
                  <c:v>115979.157324332</c:v>
                </c:pt>
                <c:pt idx="109">
                  <c:v>115657.411248918</c:v>
                </c:pt>
                <c:pt idx="110">
                  <c:v>115357.0243223</c:v>
                </c:pt>
                <c:pt idx="111">
                  <c:v>115039.758298738</c:v>
                </c:pt>
                <c:pt idx="112">
                  <c:v>114733.571035656</c:v>
                </c:pt>
                <c:pt idx="113">
                  <c:v>114416.55933245301</c:v>
                </c:pt>
                <c:pt idx="114">
                  <c:v>114088.890323096</c:v>
                </c:pt>
                <c:pt idx="115">
                  <c:v>113786.1165612</c:v>
                </c:pt>
                <c:pt idx="116">
                  <c:v>113481.379467872</c:v>
                </c:pt>
                <c:pt idx="117">
                  <c:v>113166.550852452</c:v>
                </c:pt>
                <c:pt idx="118">
                  <c:v>112853.739806136</c:v>
                </c:pt>
                <c:pt idx="119">
                  <c:v>112547.887935527</c:v>
                </c:pt>
                <c:pt idx="120">
                  <c:v>112241.62293607999</c:v>
                </c:pt>
                <c:pt idx="121">
                  <c:v>111934.52344911</c:v>
                </c:pt>
                <c:pt idx="122">
                  <c:v>111631.37944833199</c:v>
                </c:pt>
                <c:pt idx="123">
                  <c:v>111325.20541372901</c:v>
                </c:pt>
                <c:pt idx="124">
                  <c:v>111024.72240882</c:v>
                </c:pt>
                <c:pt idx="125">
                  <c:v>110719.3753225</c:v>
                </c:pt>
                <c:pt idx="126">
                  <c:v>110418.59221509399</c:v>
                </c:pt>
                <c:pt idx="127">
                  <c:v>110112.300063684</c:v>
                </c:pt>
                <c:pt idx="128">
                  <c:v>109809.21313809599</c:v>
                </c:pt>
                <c:pt idx="129">
                  <c:v>109504.53394775699</c:v>
                </c:pt>
                <c:pt idx="130">
                  <c:v>109214.71734864</c:v>
                </c:pt>
                <c:pt idx="131">
                  <c:v>108919.621052627</c:v>
                </c:pt>
                <c:pt idx="132">
                  <c:v>108628.20267905199</c:v>
                </c:pt>
                <c:pt idx="133">
                  <c:v>108332.33954937599</c:v>
                </c:pt>
                <c:pt idx="134">
                  <c:v>108034.95502722</c:v>
                </c:pt>
                <c:pt idx="135">
                  <c:v>107741.46631790001</c:v>
                </c:pt>
                <c:pt idx="136">
                  <c:v>107452.387333152</c:v>
                </c:pt>
                <c:pt idx="137">
                  <c:v>107158.42453340799</c:v>
                </c:pt>
                <c:pt idx="138">
                  <c:v>106868.734233626</c:v>
                </c:pt>
                <c:pt idx="139">
                  <c:v>106579.464327294</c:v>
                </c:pt>
                <c:pt idx="140">
                  <c:v>106295.76475216</c:v>
                </c:pt>
                <c:pt idx="141">
                  <c:v>106012.09052517</c:v>
                </c:pt>
                <c:pt idx="142">
                  <c:v>105721.529716374</c:v>
                </c:pt>
                <c:pt idx="143">
                  <c:v>105432.13679861299</c:v>
                </c:pt>
                <c:pt idx="144">
                  <c:v>105148.95997906399</c:v>
                </c:pt>
                <c:pt idx="145">
                  <c:v>104869.309524885</c:v>
                </c:pt>
                <c:pt idx="146">
                  <c:v>104588.20754767</c:v>
                </c:pt>
                <c:pt idx="147">
                  <c:v>104306.533088139</c:v>
                </c:pt>
                <c:pt idx="148">
                  <c:v>104024.64229501199</c:v>
                </c:pt>
                <c:pt idx="149">
                  <c:v>103741.240819946</c:v>
                </c:pt>
                <c:pt idx="150">
                  <c:v>103454.4581285</c:v>
                </c:pt>
                <c:pt idx="151">
                  <c:v>103173.426277059</c:v>
                </c:pt>
                <c:pt idx="152">
                  <c:v>102893.613164496</c:v>
                </c:pt>
                <c:pt idx="153">
                  <c:v>102612.43324470599</c:v>
                </c:pt>
                <c:pt idx="154">
                  <c:v>102333.07700985599</c:v>
                </c:pt>
                <c:pt idx="155">
                  <c:v>102054.863412515</c:v>
                </c:pt>
                <c:pt idx="156">
                  <c:v>101768.798958984</c:v>
                </c:pt>
                <c:pt idx="157">
                  <c:v>101488.97857506</c:v>
                </c:pt>
                <c:pt idx="158">
                  <c:v>101213.514106762</c:v>
                </c:pt>
                <c:pt idx="159">
                  <c:v>100931.97243983699</c:v>
                </c:pt>
                <c:pt idx="160">
                  <c:v>100661.27997239999</c:v>
                </c:pt>
                <c:pt idx="161">
                  <c:v>100392.97753199701</c:v>
                </c:pt>
                <c:pt idx="162">
                  <c:v>100118.071404066</c:v>
                </c:pt>
                <c:pt idx="163">
                  <c:v>99848.837535758998</c:v>
                </c:pt>
                <c:pt idx="164">
                  <c:v>99573.82355518399</c:v>
                </c:pt>
                <c:pt idx="165">
                  <c:v>99302.260973234996</c:v>
                </c:pt>
                <c:pt idx="166">
                  <c:v>99026.375456645997</c:v>
                </c:pt>
                <c:pt idx="167">
                  <c:v>98749.858241237001</c:v>
                </c:pt>
                <c:pt idx="168">
                  <c:v>98478.55239456</c:v>
                </c:pt>
                <c:pt idx="169">
                  <c:v>98215.765007627997</c:v>
                </c:pt>
                <c:pt idx="170">
                  <c:v>97942.784270689997</c:v>
                </c:pt>
                <c:pt idx="171">
                  <c:v>97671.844577953991</c:v>
                </c:pt>
                <c:pt idx="172">
                  <c:v>97404.337354175994</c:v>
                </c:pt>
                <c:pt idx="173">
                  <c:v>97132.232055069995</c:v>
                </c:pt>
                <c:pt idx="174">
                  <c:v>96868.425545961989</c:v>
                </c:pt>
                <c:pt idx="175">
                  <c:v>96602.691994874986</c:v>
                </c:pt>
                <c:pt idx="176">
                  <c:v>96335.669608775992</c:v>
                </c:pt>
                <c:pt idx="177">
                  <c:v>96070.128151088997</c:v>
                </c:pt>
                <c:pt idx="178">
                  <c:v>95808.101449145994</c:v>
                </c:pt>
                <c:pt idx="179">
                  <c:v>95549.049727696998</c:v>
                </c:pt>
                <c:pt idx="180">
                  <c:v>95286.106131459994</c:v>
                </c:pt>
                <c:pt idx="181">
                  <c:v>95021.105768315989</c:v>
                </c:pt>
                <c:pt idx="182">
                  <c:v>94757.328642351989</c:v>
                </c:pt>
                <c:pt idx="183">
                  <c:v>94499.281221861995</c:v>
                </c:pt>
                <c:pt idx="184">
                  <c:v>94238.390369471992</c:v>
                </c:pt>
                <c:pt idx="185">
                  <c:v>93983.084350724996</c:v>
                </c:pt>
                <c:pt idx="186">
                  <c:v>93720.377428083986</c:v>
                </c:pt>
                <c:pt idx="187">
                  <c:v>93463.071125795992</c:v>
                </c:pt>
                <c:pt idx="188">
                  <c:v>93197.696517464006</c:v>
                </c:pt>
                <c:pt idx="189">
                  <c:v>92942.979098507014</c:v>
                </c:pt>
                <c:pt idx="190">
                  <c:v>92684.481294690006</c:v>
                </c:pt>
                <c:pt idx="191">
                  <c:v>92431.593099465012</c:v>
                </c:pt>
                <c:pt idx="192">
                  <c:v>92178.459795376009</c:v>
                </c:pt>
                <c:pt idx="193">
                  <c:v>91924.435949148014</c:v>
                </c:pt>
                <c:pt idx="194">
                  <c:v>91667.663965254003</c:v>
                </c:pt>
                <c:pt idx="195">
                  <c:v>91412.794820690004</c:v>
                </c:pt>
                <c:pt idx="196">
                  <c:v>91165.909826028001</c:v>
                </c:pt>
                <c:pt idx="197">
                  <c:v>90914.288126695013</c:v>
                </c:pt>
                <c:pt idx="198">
                  <c:v>90665.627577088002</c:v>
                </c:pt>
                <c:pt idx="199">
                  <c:v>90417.260074500009</c:v>
                </c:pt>
                <c:pt idx="200">
                  <c:v>90165.770463199995</c:v>
                </c:pt>
                <c:pt idx="201">
                  <c:v>89916.024148190016</c:v>
                </c:pt>
                <c:pt idx="202">
                  <c:v>89665.488520860003</c:v>
                </c:pt>
                <c:pt idx="203">
                  <c:v>89419.791788923001</c:v>
                </c:pt>
                <c:pt idx="204">
                  <c:v>89175.351838876013</c:v>
                </c:pt>
                <c:pt idx="205">
                  <c:v>88932.251659319998</c:v>
                </c:pt>
                <c:pt idx="206">
                  <c:v>88687.933819718004</c:v>
                </c:pt>
                <c:pt idx="207">
                  <c:v>88436.762004175005</c:v>
                </c:pt>
                <c:pt idx="208">
                  <c:v>88196.423795568</c:v>
                </c:pt>
                <c:pt idx="209">
                  <c:v>87947.387792922003</c:v>
                </c:pt>
                <c:pt idx="210">
                  <c:v>87706.244145900011</c:v>
                </c:pt>
                <c:pt idx="211">
                  <c:v>87464.226963060006</c:v>
                </c:pt>
                <c:pt idx="212">
                  <c:v>87225.167288080003</c:v>
                </c:pt>
                <c:pt idx="213">
                  <c:v>86985.075278395001</c:v>
                </c:pt>
                <c:pt idx="214">
                  <c:v>86743.57929804601</c:v>
                </c:pt>
                <c:pt idx="215">
                  <c:v>86501.682563860013</c:v>
                </c:pt>
                <c:pt idx="216">
                  <c:v>86260.869271696007</c:v>
                </c:pt>
                <c:pt idx="217">
                  <c:v>86018.891460624014</c:v>
                </c:pt>
                <c:pt idx="218">
                  <c:v>85781.450300987999</c:v>
                </c:pt>
                <c:pt idx="219">
                  <c:v>85541.147727541</c:v>
                </c:pt>
                <c:pt idx="220">
                  <c:v>85303.621584480003</c:v>
                </c:pt>
                <c:pt idx="221">
                  <c:v>85063.038321176005</c:v>
                </c:pt>
                <c:pt idx="222">
                  <c:v>84822.119532017998</c:v>
                </c:pt>
                <c:pt idx="223">
                  <c:v>84583.895665436998</c:v>
                </c:pt>
                <c:pt idx="224">
                  <c:v>84348.905823512003</c:v>
                </c:pt>
                <c:pt idx="225">
                  <c:v>84114.376716350002</c:v>
                </c:pt>
                <c:pt idx="226">
                  <c:v>83879.348415642002</c:v>
                </c:pt>
                <c:pt idx="227">
                  <c:v>83642.207342094</c:v>
                </c:pt>
                <c:pt idx="228">
                  <c:v>83409.961971451994</c:v>
                </c:pt>
                <c:pt idx="229">
                  <c:v>83176.015095587994</c:v>
                </c:pt>
                <c:pt idx="230">
                  <c:v>82942.354197780005</c:v>
                </c:pt>
                <c:pt idx="231">
                  <c:v>82710.262299768001</c:v>
                </c:pt>
                <c:pt idx="232">
                  <c:v>82477.241615616003</c:v>
                </c:pt>
                <c:pt idx="233">
                  <c:v>82246.899779382002</c:v>
                </c:pt>
                <c:pt idx="234">
                  <c:v>82016.658492243994</c:v>
                </c:pt>
                <c:pt idx="235">
                  <c:v>81782.721829215006</c:v>
                </c:pt>
                <c:pt idx="236">
                  <c:v>81553.223908608008</c:v>
                </c:pt>
                <c:pt idx="237">
                  <c:v>81327.874990627999</c:v>
                </c:pt>
                <c:pt idx="238">
                  <c:v>81094.916974434003</c:v>
                </c:pt>
                <c:pt idx="239">
                  <c:v>80866.140099067998</c:v>
                </c:pt>
                <c:pt idx="240">
                  <c:v>80639.48163296</c:v>
                </c:pt>
                <c:pt idx="241">
                  <c:v>80411.736335073001</c:v>
                </c:pt>
                <c:pt idx="242">
                  <c:v>80187.122493110001</c:v>
                </c:pt>
                <c:pt idx="243">
                  <c:v>79962.452186866998</c:v>
                </c:pt>
                <c:pt idx="244">
                  <c:v>79734.928376879994</c:v>
                </c:pt>
                <c:pt idx="245">
                  <c:v>79514.10896961001</c:v>
                </c:pt>
                <c:pt idx="246">
                  <c:v>79287.664363128002</c:v>
                </c:pt>
                <c:pt idx="247">
                  <c:v>79066.116963303008</c:v>
                </c:pt>
                <c:pt idx="248">
                  <c:v>78845.252222992</c:v>
                </c:pt>
                <c:pt idx="249">
                  <c:v>78624.593563483999</c:v>
                </c:pt>
                <c:pt idx="250">
                  <c:v>78401.397639750008</c:v>
                </c:pt>
                <c:pt idx="251">
                  <c:v>78183.019717354997</c:v>
                </c:pt>
                <c:pt idx="252">
                  <c:v>77958.060288284003</c:v>
                </c:pt>
                <c:pt idx="253">
                  <c:v>77733.341988660002</c:v>
                </c:pt>
                <c:pt idx="254">
                  <c:v>77511.324466644</c:v>
                </c:pt>
                <c:pt idx="255">
                  <c:v>77289.445707369989</c:v>
                </c:pt>
                <c:pt idx="256">
                  <c:v>77071.358715552007</c:v>
                </c:pt>
                <c:pt idx="257">
                  <c:v>76847.210082195001</c:v>
                </c:pt>
                <c:pt idx="258">
                  <c:v>76627.911859478001</c:v>
                </c:pt>
                <c:pt idx="259">
                  <c:v>76414.237225560006</c:v>
                </c:pt>
                <c:pt idx="260">
                  <c:v>76198.770243599996</c:v>
                </c:pt>
                <c:pt idx="261">
                  <c:v>75985.260762377991</c:v>
                </c:pt>
                <c:pt idx="262">
                  <c:v>75772.215995724007</c:v>
                </c:pt>
                <c:pt idx="263">
                  <c:v>75554.746345759995</c:v>
                </c:pt>
                <c:pt idx="264">
                  <c:v>75338.222446080006</c:v>
                </c:pt>
                <c:pt idx="265">
                  <c:v>75121.064206754992</c:v>
                </c:pt>
                <c:pt idx="266">
                  <c:v>74905.783411158001</c:v>
                </c:pt>
                <c:pt idx="267">
                  <c:v>74692.335872721</c:v>
                </c:pt>
                <c:pt idx="268">
                  <c:v>74478.973373820001</c:v>
                </c:pt>
                <c:pt idx="269">
                  <c:v>74268.401537926999</c:v>
                </c:pt>
                <c:pt idx="270">
                  <c:v>74058.737768300009</c:v>
                </c:pt>
                <c:pt idx="271">
                  <c:v>73846.628616401998</c:v>
                </c:pt>
                <c:pt idx="272">
                  <c:v>73634.517795384003</c:v>
                </c:pt>
                <c:pt idx="273">
                  <c:v>73424.749463903994</c:v>
                </c:pt>
                <c:pt idx="274">
                  <c:v>73211.140099020005</c:v>
                </c:pt>
                <c:pt idx="275">
                  <c:v>72996.475829075003</c:v>
                </c:pt>
                <c:pt idx="276">
                  <c:v>72791.629083152002</c:v>
                </c:pt>
                <c:pt idx="277">
                  <c:v>72586.926545298003</c:v>
                </c:pt>
                <c:pt idx="278">
                  <c:v>72377.767897127997</c:v>
                </c:pt>
                <c:pt idx="279">
                  <c:v>72173.829461258007</c:v>
                </c:pt>
                <c:pt idx="280">
                  <c:v>71968.616524079989</c:v>
                </c:pt>
                <c:pt idx="281">
                  <c:v>71761.844946651996</c:v>
                </c:pt>
                <c:pt idx="282">
                  <c:v>71561.937473055994</c:v>
                </c:pt>
                <c:pt idx="283">
                  <c:v>71358.007932672001</c:v>
                </c:pt>
                <c:pt idx="284">
                  <c:v>71152.689748592005</c:v>
                </c:pt>
                <c:pt idx="285">
                  <c:v>70951.626564389997</c:v>
                </c:pt>
                <c:pt idx="286">
                  <c:v>70744.847284524003</c:v>
                </c:pt>
                <c:pt idx="287">
                  <c:v>70546.167118865997</c:v>
                </c:pt>
                <c:pt idx="288">
                  <c:v>70343.679898336006</c:v>
                </c:pt>
                <c:pt idx="289">
                  <c:v>70142.420040983998</c:v>
                </c:pt>
                <c:pt idx="290">
                  <c:v>69941.999067109995</c:v>
                </c:pt>
                <c:pt idx="291">
                  <c:v>69740.799040326994</c:v>
                </c:pt>
                <c:pt idx="292">
                  <c:v>69541.75952864399</c:v>
                </c:pt>
                <c:pt idx="293">
                  <c:v>69341.486706127995</c:v>
                </c:pt>
                <c:pt idx="294">
                  <c:v>69142.238371273997</c:v>
                </c:pt>
                <c:pt idx="295">
                  <c:v>68944.221459944994</c:v>
                </c:pt>
                <c:pt idx="296">
                  <c:v>68744.062230975993</c:v>
                </c:pt>
                <c:pt idx="297">
                  <c:v>68547.960169364989</c:v>
                </c:pt>
                <c:pt idx="298">
                  <c:v>68349.899653542001</c:v>
                </c:pt>
                <c:pt idx="299">
                  <c:v>68153.977576976002</c:v>
                </c:pt>
                <c:pt idx="300">
                  <c:v>67957.882880299992</c:v>
                </c:pt>
                <c:pt idx="301">
                  <c:v>67761.510809564992</c:v>
                </c:pt>
                <c:pt idx="302">
                  <c:v>67568.732743920002</c:v>
                </c:pt>
                <c:pt idx="303">
                  <c:v>67375.001196550991</c:v>
                </c:pt>
                <c:pt idx="304">
                  <c:v>67184.098439327994</c:v>
                </c:pt>
                <c:pt idx="305">
                  <c:v>66988.836411794997</c:v>
                </c:pt>
                <c:pt idx="306">
                  <c:v>66795.397073817992</c:v>
                </c:pt>
                <c:pt idx="307">
                  <c:v>66600.831831533986</c:v>
                </c:pt>
                <c:pt idx="308">
                  <c:v>66409.232135703991</c:v>
                </c:pt>
                <c:pt idx="309">
                  <c:v>66218.962910809001</c:v>
                </c:pt>
                <c:pt idx="310">
                  <c:v>66028.216557749998</c:v>
                </c:pt>
                <c:pt idx="311">
                  <c:v>65837.284274944002</c:v>
                </c:pt>
                <c:pt idx="312">
                  <c:v>65648.328965024004</c:v>
                </c:pt>
                <c:pt idx="313">
                  <c:v>65458.247901471004</c:v>
                </c:pt>
                <c:pt idx="314">
                  <c:v>65266.804239672005</c:v>
                </c:pt>
                <c:pt idx="315">
                  <c:v>65078.097798790004</c:v>
                </c:pt>
                <c:pt idx="316">
                  <c:v>64889.689265208006</c:v>
                </c:pt>
                <c:pt idx="317">
                  <c:v>64703.003167404007</c:v>
                </c:pt>
                <c:pt idx="318">
                  <c:v>64519.067777714008</c:v>
                </c:pt>
                <c:pt idx="319">
                  <c:v>64329.748328373003</c:v>
                </c:pt>
                <c:pt idx="320">
                  <c:v>64145.76865844</c:v>
                </c:pt>
                <c:pt idx="321">
                  <c:v>63959.370986140006</c:v>
                </c:pt>
                <c:pt idx="322">
                  <c:v>63771.299025870001</c:v>
                </c:pt>
                <c:pt idx="323">
                  <c:v>63584.329832518008</c:v>
                </c:pt>
                <c:pt idx="324">
                  <c:v>63398.796433024007</c:v>
                </c:pt>
                <c:pt idx="325">
                  <c:v>63213.159113775007</c:v>
                </c:pt>
                <c:pt idx="326">
                  <c:v>63028.975644166007</c:v>
                </c:pt>
                <c:pt idx="327">
                  <c:v>62844.669004557007</c:v>
                </c:pt>
                <c:pt idx="328">
                  <c:v>62662.828321632005</c:v>
                </c:pt>
                <c:pt idx="329">
                  <c:v>62480.044789678999</c:v>
                </c:pt>
                <c:pt idx="330">
                  <c:v>62296.72470174</c:v>
                </c:pt>
                <c:pt idx="331">
                  <c:v>62115.068273265002</c:v>
                </c:pt>
                <c:pt idx="332">
                  <c:v>61932.715080440001</c:v>
                </c:pt>
                <c:pt idx="333">
                  <c:v>61751.064738318004</c:v>
                </c:pt>
                <c:pt idx="334">
                  <c:v>61570.915615835998</c:v>
                </c:pt>
                <c:pt idx="335">
                  <c:v>61391.253073674998</c:v>
                </c:pt>
                <c:pt idx="336">
                  <c:v>61211.029085288006</c:v>
                </c:pt>
                <c:pt idx="337">
                  <c:v>61034.733532071004</c:v>
                </c:pt>
                <c:pt idx="338">
                  <c:v>60855.699552538004</c:v>
                </c:pt>
                <c:pt idx="339">
                  <c:v>60677.054064546006</c:v>
                </c:pt>
                <c:pt idx="340">
                  <c:v>60503.615746200005</c:v>
                </c:pt>
                <c:pt idx="341">
                  <c:v>60326.186008827004</c:v>
                </c:pt>
                <c:pt idx="342">
                  <c:v>60148.077015278002</c:v>
                </c:pt>
                <c:pt idx="343">
                  <c:v>59972.677951851001</c:v>
                </c:pt>
                <c:pt idx="344">
                  <c:v>59795.998246912008</c:v>
                </c:pt>
                <c:pt idx="345">
                  <c:v>59620.012085825001</c:v>
                </c:pt>
                <c:pt idx="346">
                  <c:v>59446.732555319999</c:v>
                </c:pt>
                <c:pt idx="347">
                  <c:v>59272.249366197007</c:v>
                </c:pt>
                <c:pt idx="348">
                  <c:v>59098.952878780008</c:v>
                </c:pt>
                <c:pt idx="349">
                  <c:v>58927.669897509004</c:v>
                </c:pt>
                <c:pt idx="350">
                  <c:v>58754.364386900001</c:v>
                </c:pt>
                <c:pt idx="351">
                  <c:v>58582.443038889003</c:v>
                </c:pt>
                <c:pt idx="352">
                  <c:v>58408.415833176005</c:v>
                </c:pt>
                <c:pt idx="353">
                  <c:v>58236.407481684</c:v>
                </c:pt>
                <c:pt idx="354">
                  <c:v>58062.166835349999</c:v>
                </c:pt>
                <c:pt idx="355">
                  <c:v>57890.778225720009</c:v>
                </c:pt>
                <c:pt idx="356">
                  <c:v>57719.852626688</c:v>
                </c:pt>
                <c:pt idx="357">
                  <c:v>57549.727539083004</c:v>
                </c:pt>
                <c:pt idx="358">
                  <c:v>57377.710986557999</c:v>
                </c:pt>
                <c:pt idx="359">
                  <c:v>57208.503889460997</c:v>
                </c:pt>
                <c:pt idx="360">
                  <c:v>57040.4059136</c:v>
                </c:pt>
                <c:pt idx="361">
                  <c:v>56872.826716329</c:v>
                </c:pt>
                <c:pt idx="362">
                  <c:v>56702.403356698007</c:v>
                </c:pt>
                <c:pt idx="363">
                  <c:v>56534.840213397001</c:v>
                </c:pt>
                <c:pt idx="364">
                  <c:v>56364.827992860002</c:v>
                </c:pt>
                <c:pt idx="365">
                  <c:v>56199.004083225002</c:v>
                </c:pt>
                <c:pt idx="366">
                  <c:v>56029.927540921999</c:v>
                </c:pt>
                <c:pt idx="367">
                  <c:v>55865.488355838002</c:v>
                </c:pt>
                <c:pt idx="368">
                  <c:v>55696.460407272003</c:v>
                </c:pt>
                <c:pt idx="369">
                  <c:v>55528.212166178004</c:v>
                </c:pt>
                <c:pt idx="370">
                  <c:v>55362.66092658</c:v>
                </c:pt>
                <c:pt idx="371">
                  <c:v>55195.735139800003</c:v>
                </c:pt>
                <c:pt idx="372">
                  <c:v>55028.597263383999</c:v>
                </c:pt>
                <c:pt idx="373">
                  <c:v>54865.832081148001</c:v>
                </c:pt>
                <c:pt idx="374">
                  <c:v>54704.180735183996</c:v>
                </c:pt>
                <c:pt idx="375">
                  <c:v>54539.914015000002</c:v>
                </c:pt>
                <c:pt idx="376">
                  <c:v>54377.296622064001</c:v>
                </c:pt>
                <c:pt idx="377">
                  <c:v>54212.001054862005</c:v>
                </c:pt>
                <c:pt idx="378">
                  <c:v>54052.080004495998</c:v>
                </c:pt>
                <c:pt idx="379">
                  <c:v>53889.173120655003</c:v>
                </c:pt>
                <c:pt idx="380">
                  <c:v>53726.167263800002</c:v>
                </c:pt>
                <c:pt idx="381">
                  <c:v>53565.823220458995</c:v>
                </c:pt>
                <c:pt idx="382">
                  <c:v>53407.688854235996</c:v>
                </c:pt>
                <c:pt idx="383">
                  <c:v>53247.849910438003</c:v>
                </c:pt>
                <c:pt idx="384">
                  <c:v>53088.236196072001</c:v>
                </c:pt>
                <c:pt idx="385">
                  <c:v>52927.146983999999</c:v>
                </c:pt>
                <c:pt idx="386">
                  <c:v>52769.852190449994</c:v>
                </c:pt>
                <c:pt idx="387">
                  <c:v>52608.560172110003</c:v>
                </c:pt>
                <c:pt idx="388">
                  <c:v>52450.553246723997</c:v>
                </c:pt>
                <c:pt idx="389">
                  <c:v>52289.559915670994</c:v>
                </c:pt>
                <c:pt idx="390">
                  <c:v>52131.251472679993</c:v>
                </c:pt>
                <c:pt idx="391">
                  <c:v>51975.046621869005</c:v>
                </c:pt>
                <c:pt idx="392">
                  <c:v>51817.375789375998</c:v>
                </c:pt>
                <c:pt idx="393">
                  <c:v>51658.184809736995</c:v>
                </c:pt>
                <c:pt idx="394">
                  <c:v>51502.735833762003</c:v>
                </c:pt>
                <c:pt idx="395">
                  <c:v>51346.926200185</c:v>
                </c:pt>
                <c:pt idx="396">
                  <c:v>51192.205272168001</c:v>
                </c:pt>
                <c:pt idx="397">
                  <c:v>51035.784166763995</c:v>
                </c:pt>
                <c:pt idx="398">
                  <c:v>50882.041493821998</c:v>
                </c:pt>
                <c:pt idx="399">
                  <c:v>50725.483339761995</c:v>
                </c:pt>
                <c:pt idx="400">
                  <c:v>50571.8817012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'[residualCurve.xlsx]whole_0.01 (2)'!$I$2</c:f>
              <c:strCache>
                <c:ptCount val="1"/>
                <c:pt idx="0">
                  <c:v>WM</c:v>
                </c:pt>
              </c:strCache>
            </c:strRef>
          </c:tx>
          <c:spPr>
            <a:ln w="1270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'[residualCurve.xlsx]whole_0.01 (2)'!$T$3:$T$403</c:f>
              <c:numCache>
                <c:formatCode>General</c:formatCode>
                <c:ptCount val="401"/>
                <c:pt idx="1">
                  <c:v>197469.14784533999</c:v>
                </c:pt>
                <c:pt idx="2">
                  <c:v>194183.21177202999</c:v>
                </c:pt>
                <c:pt idx="3">
                  <c:v>190614.19379181101</c:v>
                </c:pt>
                <c:pt idx="4">
                  <c:v>188338.86543332401</c:v>
                </c:pt>
                <c:pt idx="5">
                  <c:v>186216.93762832999</c:v>
                </c:pt>
                <c:pt idx="6">
                  <c:v>184615.46485449199</c:v>
                </c:pt>
                <c:pt idx="7">
                  <c:v>182637.303206499</c:v>
                </c:pt>
                <c:pt idx="8">
                  <c:v>181119.58766895998</c:v>
                </c:pt>
                <c:pt idx="9">
                  <c:v>179306.75285458899</c:v>
                </c:pt>
                <c:pt idx="10">
                  <c:v>177731.40772034999</c:v>
                </c:pt>
                <c:pt idx="11">
                  <c:v>176327.97386775201</c:v>
                </c:pt>
                <c:pt idx="12">
                  <c:v>174861.04361845599</c:v>
                </c:pt>
                <c:pt idx="13">
                  <c:v>173601.47406209999</c:v>
                </c:pt>
                <c:pt idx="14">
                  <c:v>172376.843658314</c:v>
                </c:pt>
                <c:pt idx="15">
                  <c:v>171386.27306928998</c:v>
                </c:pt>
                <c:pt idx="16">
                  <c:v>170346.45617203199</c:v>
                </c:pt>
                <c:pt idx="17">
                  <c:v>169287.12137044899</c:v>
                </c:pt>
                <c:pt idx="18">
                  <c:v>168246.09123643799</c:v>
                </c:pt>
                <c:pt idx="19">
                  <c:v>167364.07409379599</c:v>
                </c:pt>
                <c:pt idx="20">
                  <c:v>166392.73197273997</c:v>
                </c:pt>
                <c:pt idx="21">
                  <c:v>165605.526744306</c:v>
                </c:pt>
                <c:pt idx="22">
                  <c:v>164780.07098767802</c:v>
                </c:pt>
                <c:pt idx="23">
                  <c:v>163961.53182052201</c:v>
                </c:pt>
                <c:pt idx="24">
                  <c:v>162964.40969023999</c:v>
                </c:pt>
                <c:pt idx="25">
                  <c:v>162201.86277554999</c:v>
                </c:pt>
                <c:pt idx="26">
                  <c:v>161523.01522291201</c:v>
                </c:pt>
                <c:pt idx="27">
                  <c:v>160662.642951769</c:v>
                </c:pt>
                <c:pt idx="28">
                  <c:v>159999.67298231999</c:v>
                </c:pt>
                <c:pt idx="29">
                  <c:v>159380.612972912</c:v>
                </c:pt>
                <c:pt idx="30">
                  <c:v>158620.66698375999</c:v>
                </c:pt>
                <c:pt idx="31">
                  <c:v>157854.02393836802</c:v>
                </c:pt>
                <c:pt idx="32">
                  <c:v>157078.247851536</c:v>
                </c:pt>
                <c:pt idx="33">
                  <c:v>156468.87425444101</c:v>
                </c:pt>
                <c:pt idx="34">
                  <c:v>155874.05933731797</c:v>
                </c:pt>
                <c:pt idx="35">
                  <c:v>155287.47548690499</c:v>
                </c:pt>
                <c:pt idx="36">
                  <c:v>154617.079879764</c:v>
                </c:pt>
                <c:pt idx="37">
                  <c:v>154046.217540132</c:v>
                </c:pt>
                <c:pt idx="38">
                  <c:v>153538.37219019001</c:v>
                </c:pt>
                <c:pt idx="39">
                  <c:v>152953.494287607</c:v>
                </c:pt>
                <c:pt idx="40">
                  <c:v>152429.31916415997</c:v>
                </c:pt>
                <c:pt idx="41">
                  <c:v>151832.675931062</c:v>
                </c:pt>
                <c:pt idx="42">
                  <c:v>151285.27283030801</c:v>
                </c:pt>
                <c:pt idx="43">
                  <c:v>150754.897900365</c:v>
                </c:pt>
                <c:pt idx="44">
                  <c:v>150225.013613524</c:v>
                </c:pt>
                <c:pt idx="45">
                  <c:v>149775.740350395</c:v>
                </c:pt>
                <c:pt idx="46">
                  <c:v>149186.600610138</c:v>
                </c:pt>
                <c:pt idx="47">
                  <c:v>148695.56812478401</c:v>
                </c:pt>
                <c:pt idx="48">
                  <c:v>148213.087144416</c:v>
                </c:pt>
                <c:pt idx="49">
                  <c:v>147767.61546026697</c:v>
                </c:pt>
                <c:pt idx="50">
                  <c:v>147274.13489535</c:v>
                </c:pt>
                <c:pt idx="51">
                  <c:v>146785.483873964</c:v>
                </c:pt>
                <c:pt idx="52">
                  <c:v>146312.26523369999</c:v>
                </c:pt>
                <c:pt idx="53">
                  <c:v>145885.77890008799</c:v>
                </c:pt>
                <c:pt idx="54">
                  <c:v>145457.60754267598</c:v>
                </c:pt>
                <c:pt idx="55">
                  <c:v>145040.62418811</c:v>
                </c:pt>
                <c:pt idx="56">
                  <c:v>144604.120599936</c:v>
                </c:pt>
                <c:pt idx="57">
                  <c:v>144187.52606727</c:v>
                </c:pt>
                <c:pt idx="58">
                  <c:v>143772.32015221199</c:v>
                </c:pt>
                <c:pt idx="59">
                  <c:v>143336.03500721601</c:v>
                </c:pt>
                <c:pt idx="60">
                  <c:v>142896.18667967999</c:v>
                </c:pt>
                <c:pt idx="61">
                  <c:v>142511.08085598299</c:v>
                </c:pt>
                <c:pt idx="62">
                  <c:v>142128.62233513998</c:v>
                </c:pt>
                <c:pt idx="63">
                  <c:v>141765.36322914003</c:v>
                </c:pt>
                <c:pt idx="64">
                  <c:v>141380.79673161599</c:v>
                </c:pt>
                <c:pt idx="65">
                  <c:v>140996.26993023002</c:v>
                </c:pt>
                <c:pt idx="66">
                  <c:v>140627.99971185601</c:v>
                </c:pt>
                <c:pt idx="67">
                  <c:v>140262.22775491502</c:v>
                </c:pt>
                <c:pt idx="68">
                  <c:v>139880.79278728002</c:v>
                </c:pt>
                <c:pt idx="69">
                  <c:v>139506.251427977</c:v>
                </c:pt>
                <c:pt idx="70">
                  <c:v>139136.82514479003</c:v>
                </c:pt>
                <c:pt idx="71">
                  <c:v>138781.23696901501</c:v>
                </c:pt>
                <c:pt idx="72">
                  <c:v>138414.62909920001</c:v>
                </c:pt>
                <c:pt idx="73">
                  <c:v>138055.43864648702</c:v>
                </c:pt>
                <c:pt idx="74">
                  <c:v>137708.79270918798</c:v>
                </c:pt>
                <c:pt idx="75">
                  <c:v>137368.498670325</c:v>
                </c:pt>
                <c:pt idx="76">
                  <c:v>137033.05199522403</c:v>
                </c:pt>
                <c:pt idx="77">
                  <c:v>136687.92651169503</c:v>
                </c:pt>
                <c:pt idx="78">
                  <c:v>136341.14285037003</c:v>
                </c:pt>
                <c:pt idx="79">
                  <c:v>135977.25992393401</c:v>
                </c:pt>
                <c:pt idx="80">
                  <c:v>135627.60313</c:v>
                </c:pt>
                <c:pt idx="81">
                  <c:v>135295.03122309002</c:v>
                </c:pt>
                <c:pt idx="82">
                  <c:v>134956.46167947003</c:v>
                </c:pt>
                <c:pt idx="83">
                  <c:v>134628.159918833</c:v>
                </c:pt>
                <c:pt idx="84">
                  <c:v>134283.30838051203</c:v>
                </c:pt>
                <c:pt idx="85">
                  <c:v>133959.41904390001</c:v>
                </c:pt>
                <c:pt idx="86">
                  <c:v>133640.14439817201</c:v>
                </c:pt>
                <c:pt idx="87">
                  <c:v>133324.56429649499</c:v>
                </c:pt>
                <c:pt idx="88">
                  <c:v>133002.73542696002</c:v>
                </c:pt>
                <c:pt idx="89">
                  <c:v>132676.01885631098</c:v>
                </c:pt>
                <c:pt idx="90">
                  <c:v>132360.38087363</c:v>
                </c:pt>
                <c:pt idx="91">
                  <c:v>132034.70314375201</c:v>
                </c:pt>
                <c:pt idx="92">
                  <c:v>131716.50084389199</c:v>
                </c:pt>
                <c:pt idx="93">
                  <c:v>131411.74637535302</c:v>
                </c:pt>
                <c:pt idx="94">
                  <c:v>131089.587053922</c:v>
                </c:pt>
                <c:pt idx="95">
                  <c:v>130776.74862929001</c:v>
                </c:pt>
                <c:pt idx="96">
                  <c:v>130459.55570928</c:v>
                </c:pt>
                <c:pt idx="97">
                  <c:v>130141.85756138701</c:v>
                </c:pt>
                <c:pt idx="98">
                  <c:v>129837.40476975401</c:v>
                </c:pt>
                <c:pt idx="99">
                  <c:v>129534.06528539701</c:v>
                </c:pt>
                <c:pt idx="100">
                  <c:v>129223.17874710001</c:v>
                </c:pt>
                <c:pt idx="101">
                  <c:v>128918.435225792</c:v>
                </c:pt>
                <c:pt idx="102">
                  <c:v>128621.87348240599</c:v>
                </c:pt>
                <c:pt idx="103">
                  <c:v>128324.28697479301</c:v>
                </c:pt>
                <c:pt idx="104">
                  <c:v>128025.784249216</c:v>
                </c:pt>
                <c:pt idx="105">
                  <c:v>127728.31216703999</c:v>
                </c:pt>
                <c:pt idx="106">
                  <c:v>127436.181308976</c:v>
                </c:pt>
                <c:pt idx="107">
                  <c:v>127139.04176655102</c:v>
                </c:pt>
                <c:pt idx="108">
                  <c:v>126849.33793496799</c:v>
                </c:pt>
                <c:pt idx="109">
                  <c:v>126554.04381351599</c:v>
                </c:pt>
                <c:pt idx="110">
                  <c:v>126264.64860766</c:v>
                </c:pt>
                <c:pt idx="111">
                  <c:v>125972.110620426</c:v>
                </c:pt>
                <c:pt idx="112">
                  <c:v>125682.35366128801</c:v>
                </c:pt>
                <c:pt idx="113">
                  <c:v>125398.61133373901</c:v>
                </c:pt>
                <c:pt idx="114">
                  <c:v>125105.848569416</c:v>
                </c:pt>
                <c:pt idx="115">
                  <c:v>124814.04333174</c:v>
                </c:pt>
                <c:pt idx="116">
                  <c:v>124532.80252400001</c:v>
                </c:pt>
                <c:pt idx="117">
                  <c:v>124254.07343821201</c:v>
                </c:pt>
                <c:pt idx="118">
                  <c:v>123970.70362735799</c:v>
                </c:pt>
                <c:pt idx="119">
                  <c:v>123683.80364426201</c:v>
                </c:pt>
                <c:pt idx="120">
                  <c:v>123404.78394551999</c:v>
                </c:pt>
                <c:pt idx="121">
                  <c:v>123125.028233652</c:v>
                </c:pt>
                <c:pt idx="122">
                  <c:v>122837.822472306</c:v>
                </c:pt>
                <c:pt idx="123">
                  <c:v>122553.636808229</c:v>
                </c:pt>
                <c:pt idx="124">
                  <c:v>122279.53723207199</c:v>
                </c:pt>
                <c:pt idx="125">
                  <c:v>122002.6803835</c:v>
                </c:pt>
                <c:pt idx="126">
                  <c:v>121725.41207651401</c:v>
                </c:pt>
                <c:pt idx="127">
                  <c:v>121447.266358212</c:v>
                </c:pt>
                <c:pt idx="128">
                  <c:v>121173.117090136</c:v>
                </c:pt>
                <c:pt idx="129">
                  <c:v>120893.02603865501</c:v>
                </c:pt>
                <c:pt idx="130">
                  <c:v>120622.0723131</c:v>
                </c:pt>
                <c:pt idx="131">
                  <c:v>120342.483196848</c:v>
                </c:pt>
                <c:pt idx="132">
                  <c:v>120065.234607472</c:v>
                </c:pt>
                <c:pt idx="133">
                  <c:v>119788.890350631</c:v>
                </c:pt>
                <c:pt idx="134">
                  <c:v>119512.376347454</c:v>
                </c:pt>
                <c:pt idx="135">
                  <c:v>119240.34276173501</c:v>
                </c:pt>
                <c:pt idx="136">
                  <c:v>118970.85269606399</c:v>
                </c:pt>
                <c:pt idx="137">
                  <c:v>118703.82113903</c:v>
                </c:pt>
                <c:pt idx="138">
                  <c:v>118437.92915157</c:v>
                </c:pt>
                <c:pt idx="139">
                  <c:v>118172.71866640799</c:v>
                </c:pt>
                <c:pt idx="140">
                  <c:v>117902.9635464</c:v>
                </c:pt>
                <c:pt idx="141">
                  <c:v>117631.86177233899</c:v>
                </c:pt>
                <c:pt idx="142">
                  <c:v>117365.32854961199</c:v>
                </c:pt>
                <c:pt idx="143">
                  <c:v>117102.811220827</c:v>
                </c:pt>
                <c:pt idx="144">
                  <c:v>116831.663103728</c:v>
                </c:pt>
                <c:pt idx="145">
                  <c:v>116569.7637237</c:v>
                </c:pt>
                <c:pt idx="146">
                  <c:v>116304.32088795801</c:v>
                </c:pt>
                <c:pt idx="147">
                  <c:v>116041.79552903601</c:v>
                </c:pt>
                <c:pt idx="148">
                  <c:v>115776.3222105</c:v>
                </c:pt>
                <c:pt idx="149">
                  <c:v>115512.42787810299</c:v>
                </c:pt>
                <c:pt idx="150">
                  <c:v>115250.3209684</c:v>
                </c:pt>
                <c:pt idx="151">
                  <c:v>114989.94623022001</c:v>
                </c:pt>
                <c:pt idx="152">
                  <c:v>114722.74052999998</c:v>
                </c:pt>
                <c:pt idx="153">
                  <c:v>114465.38772923101</c:v>
                </c:pt>
                <c:pt idx="154">
                  <c:v>114201.58126449601</c:v>
                </c:pt>
                <c:pt idx="155">
                  <c:v>113942.16986587498</c:v>
                </c:pt>
                <c:pt idx="156">
                  <c:v>113677.356538016</c:v>
                </c:pt>
                <c:pt idx="157">
                  <c:v>113420.39094365698</c:v>
                </c:pt>
                <c:pt idx="158">
                  <c:v>113163.06448054599</c:v>
                </c:pt>
                <c:pt idx="159">
                  <c:v>112905.41439393499</c:v>
                </c:pt>
                <c:pt idx="160">
                  <c:v>112647.29137368</c:v>
                </c:pt>
                <c:pt idx="161">
                  <c:v>112385.93675494599</c:v>
                </c:pt>
                <c:pt idx="162">
                  <c:v>112127.72538931</c:v>
                </c:pt>
                <c:pt idx="163">
                  <c:v>111869.34273026999</c:v>
                </c:pt>
                <c:pt idx="164">
                  <c:v>111611.31464929601</c:v>
                </c:pt>
                <c:pt idx="165">
                  <c:v>111355.29888313498</c:v>
                </c:pt>
                <c:pt idx="166">
                  <c:v>111103.04492766599</c:v>
                </c:pt>
                <c:pt idx="167">
                  <c:v>110849.94514052199</c:v>
                </c:pt>
                <c:pt idx="168">
                  <c:v>110593.20092703999</c:v>
                </c:pt>
                <c:pt idx="169">
                  <c:v>110338.75881715199</c:v>
                </c:pt>
                <c:pt idx="170">
                  <c:v>110087.49175836999</c:v>
                </c:pt>
                <c:pt idx="171">
                  <c:v>109831.23960429698</c:v>
                </c:pt>
                <c:pt idx="172">
                  <c:v>109579.309577928</c:v>
                </c:pt>
                <c:pt idx="173">
                  <c:v>109328.755967961</c:v>
                </c:pt>
                <c:pt idx="174">
                  <c:v>109079.35880911999</c:v>
                </c:pt>
                <c:pt idx="175">
                  <c:v>108830.50239269999</c:v>
                </c:pt>
                <c:pt idx="176">
                  <c:v>108578.47012518399</c:v>
                </c:pt>
                <c:pt idx="177">
                  <c:v>108329.94263243501</c:v>
                </c:pt>
                <c:pt idx="178">
                  <c:v>108079.99482810601</c:v>
                </c:pt>
                <c:pt idx="179">
                  <c:v>107827.76480923398</c:v>
                </c:pt>
                <c:pt idx="180">
                  <c:v>107576.67013807999</c:v>
                </c:pt>
                <c:pt idx="181">
                  <c:v>107331.09843374099</c:v>
                </c:pt>
                <c:pt idx="182">
                  <c:v>107085.72623331599</c:v>
                </c:pt>
                <c:pt idx="183">
                  <c:v>106838.230859957</c:v>
                </c:pt>
                <c:pt idx="184">
                  <c:v>106593.283211088</c:v>
                </c:pt>
                <c:pt idx="185">
                  <c:v>106347.23075712999</c:v>
                </c:pt>
                <c:pt idx="186">
                  <c:v>106103.14183407399</c:v>
                </c:pt>
                <c:pt idx="187">
                  <c:v>105857.42820618898</c:v>
                </c:pt>
                <c:pt idx="188">
                  <c:v>105616.854268464</c:v>
                </c:pt>
                <c:pt idx="189">
                  <c:v>105370.83063135901</c:v>
                </c:pt>
                <c:pt idx="190">
                  <c:v>105124.64025285002</c:v>
                </c:pt>
                <c:pt idx="191">
                  <c:v>104883.69869259201</c:v>
                </c:pt>
                <c:pt idx="192">
                  <c:v>104642.841415184</c:v>
                </c:pt>
                <c:pt idx="193">
                  <c:v>104401.84389672602</c:v>
                </c:pt>
                <c:pt idx="194">
                  <c:v>104163.094331712</c:v>
                </c:pt>
                <c:pt idx="195">
                  <c:v>103921.65293076001</c:v>
                </c:pt>
                <c:pt idx="196">
                  <c:v>103680.44125401601</c:v>
                </c:pt>
                <c:pt idx="197">
                  <c:v>103438.135699657</c:v>
                </c:pt>
                <c:pt idx="198">
                  <c:v>103199.329870132</c:v>
                </c:pt>
                <c:pt idx="199">
                  <c:v>102962.044711341</c:v>
                </c:pt>
                <c:pt idx="200">
                  <c:v>102721.5809464</c:v>
                </c:pt>
                <c:pt idx="201">
                  <c:v>102483.410194515</c:v>
                </c:pt>
                <c:pt idx="202">
                  <c:v>102243.06660876001</c:v>
                </c:pt>
                <c:pt idx="203">
                  <c:v>102003.893586737</c:v>
                </c:pt>
                <c:pt idx="204">
                  <c:v>101763.85083395601</c:v>
                </c:pt>
                <c:pt idx="205">
                  <c:v>101530.10098257</c:v>
                </c:pt>
                <c:pt idx="206">
                  <c:v>101298.140329844</c:v>
                </c:pt>
                <c:pt idx="207">
                  <c:v>101059.19833431501</c:v>
                </c:pt>
                <c:pt idx="208">
                  <c:v>100824.727554144</c:v>
                </c:pt>
                <c:pt idx="209">
                  <c:v>100586.568161926</c:v>
                </c:pt>
                <c:pt idx="210">
                  <c:v>100350.99923332001</c:v>
                </c:pt>
                <c:pt idx="211">
                  <c:v>100116.447263346</c:v>
                </c:pt>
                <c:pt idx="212">
                  <c:v>99883.90749536801</c:v>
                </c:pt>
                <c:pt idx="213">
                  <c:v>99649.758526457008</c:v>
                </c:pt>
                <c:pt idx="214">
                  <c:v>99417.794759634009</c:v>
                </c:pt>
                <c:pt idx="215">
                  <c:v>99185.52817442501</c:v>
                </c:pt>
                <c:pt idx="216">
                  <c:v>98950.226364415998</c:v>
                </c:pt>
                <c:pt idx="217">
                  <c:v>98721.660490164009</c:v>
                </c:pt>
                <c:pt idx="218">
                  <c:v>98488.759391328</c:v>
                </c:pt>
                <c:pt idx="219">
                  <c:v>98254.940706009991</c:v>
                </c:pt>
                <c:pt idx="220">
                  <c:v>98025.339576060011</c:v>
                </c:pt>
                <c:pt idx="221">
                  <c:v>97794.163858052998</c:v>
                </c:pt>
                <c:pt idx="222">
                  <c:v>97562.865371240012</c:v>
                </c:pt>
                <c:pt idx="223">
                  <c:v>97332.253279925993</c:v>
                </c:pt>
                <c:pt idx="224">
                  <c:v>97104.302594560009</c:v>
                </c:pt>
                <c:pt idx="225">
                  <c:v>96875.39384260001</c:v>
                </c:pt>
                <c:pt idx="226">
                  <c:v>96642.819425070003</c:v>
                </c:pt>
                <c:pt idx="227">
                  <c:v>96415.010503345009</c:v>
                </c:pt>
                <c:pt idx="228">
                  <c:v>96189.056505715998</c:v>
                </c:pt>
                <c:pt idx="229">
                  <c:v>95962.879214232002</c:v>
                </c:pt>
                <c:pt idx="230">
                  <c:v>95735.322036199999</c:v>
                </c:pt>
                <c:pt idx="231">
                  <c:v>95510.596881632999</c:v>
                </c:pt>
                <c:pt idx="232">
                  <c:v>95283.992188415999</c:v>
                </c:pt>
                <c:pt idx="233">
                  <c:v>95060.311310197998</c:v>
                </c:pt>
                <c:pt idx="234">
                  <c:v>94832.635682232009</c:v>
                </c:pt>
                <c:pt idx="235">
                  <c:v>94608.897186419999</c:v>
                </c:pt>
                <c:pt idx="236">
                  <c:v>94385.892532127997</c:v>
                </c:pt>
                <c:pt idx="237">
                  <c:v>94161.643306108002</c:v>
                </c:pt>
                <c:pt idx="238">
                  <c:v>93937.475128229999</c:v>
                </c:pt>
                <c:pt idx="239">
                  <c:v>93717.743642401998</c:v>
                </c:pt>
                <c:pt idx="240">
                  <c:v>93494.185989000005</c:v>
                </c:pt>
                <c:pt idx="241">
                  <c:v>93273.121447407</c:v>
                </c:pt>
                <c:pt idx="242">
                  <c:v>93049.399370141997</c:v>
                </c:pt>
                <c:pt idx="243">
                  <c:v>92828.208656855</c:v>
                </c:pt>
                <c:pt idx="244">
                  <c:v>92606.482554264003</c:v>
                </c:pt>
                <c:pt idx="245">
                  <c:v>92387.091494510008</c:v>
                </c:pt>
                <c:pt idx="246">
                  <c:v>92166.964350499999</c:v>
                </c:pt>
                <c:pt idx="247">
                  <c:v>91948.266177696001</c:v>
                </c:pt>
                <c:pt idx="248">
                  <c:v>91729.427656767992</c:v>
                </c:pt>
                <c:pt idx="249">
                  <c:v>91510.780686541999</c:v>
                </c:pt>
                <c:pt idx="250">
                  <c:v>91289.511701999989</c:v>
                </c:pt>
                <c:pt idx="251">
                  <c:v>91071.523141886006</c:v>
                </c:pt>
                <c:pt idx="252">
                  <c:v>90855.706058655996</c:v>
                </c:pt>
                <c:pt idx="253">
                  <c:v>90640.02315798901</c:v>
                </c:pt>
                <c:pt idx="254">
                  <c:v>90423.253562359998</c:v>
                </c:pt>
                <c:pt idx="255">
                  <c:v>90208.765471564999</c:v>
                </c:pt>
                <c:pt idx="256">
                  <c:v>89992.528652688008</c:v>
                </c:pt>
                <c:pt idx="257">
                  <c:v>89776.463558862</c:v>
                </c:pt>
                <c:pt idx="258">
                  <c:v>89561.927816662006</c:v>
                </c:pt>
                <c:pt idx="259">
                  <c:v>89344.416092918997</c:v>
                </c:pt>
                <c:pt idx="260">
                  <c:v>89128.197833640006</c:v>
                </c:pt>
                <c:pt idx="261">
                  <c:v>88914.950755523008</c:v>
                </c:pt>
                <c:pt idx="262">
                  <c:v>88701.561172565998</c:v>
                </c:pt>
                <c:pt idx="263">
                  <c:v>88487.012840864001</c:v>
                </c:pt>
                <c:pt idx="264">
                  <c:v>88276.120082591995</c:v>
                </c:pt>
                <c:pt idx="265">
                  <c:v>88064.990056469993</c:v>
                </c:pt>
                <c:pt idx="266">
                  <c:v>87851.376643891999</c:v>
                </c:pt>
                <c:pt idx="267">
                  <c:v>87636.797530087992</c:v>
                </c:pt>
                <c:pt idx="268">
                  <c:v>87422.675350788006</c:v>
                </c:pt>
                <c:pt idx="269">
                  <c:v>87213.309344898997</c:v>
                </c:pt>
                <c:pt idx="270">
                  <c:v>86999.850836340003</c:v>
                </c:pt>
                <c:pt idx="271">
                  <c:v>86791.765905990003</c:v>
                </c:pt>
                <c:pt idx="272">
                  <c:v>86581.008227168</c:v>
                </c:pt>
                <c:pt idx="273">
                  <c:v>86369.589713213994</c:v>
                </c:pt>
                <c:pt idx="274">
                  <c:v>86160.596929242005</c:v>
                </c:pt>
                <c:pt idx="275">
                  <c:v>85950.095829099999</c:v>
                </c:pt>
                <c:pt idx="276">
                  <c:v>85740.515307983995</c:v>
                </c:pt>
                <c:pt idx="277">
                  <c:v>85530.679965795003</c:v>
                </c:pt>
                <c:pt idx="278">
                  <c:v>85324.348746534</c:v>
                </c:pt>
                <c:pt idx="279">
                  <c:v>85117.454864098996</c:v>
                </c:pt>
                <c:pt idx="280">
                  <c:v>84912.526088639992</c:v>
                </c:pt>
                <c:pt idx="281">
                  <c:v>84705.619536436003</c:v>
                </c:pt>
                <c:pt idx="282">
                  <c:v>84502.749384897994</c:v>
                </c:pt>
                <c:pt idx="283">
                  <c:v>84295.969388571</c:v>
                </c:pt>
                <c:pt idx="284">
                  <c:v>84088.925681943991</c:v>
                </c:pt>
                <c:pt idx="285">
                  <c:v>83885.534317584999</c:v>
                </c:pt>
                <c:pt idx="286">
                  <c:v>83682.526759019995</c:v>
                </c:pt>
                <c:pt idx="287">
                  <c:v>83477.739336455998</c:v>
                </c:pt>
                <c:pt idx="288">
                  <c:v>83272.292938319995</c:v>
                </c:pt>
                <c:pt idx="289">
                  <c:v>83068.781188886991</c:v>
                </c:pt>
                <c:pt idx="290">
                  <c:v>82863.877996490002</c:v>
                </c:pt>
                <c:pt idx="291">
                  <c:v>82661.205955835001</c:v>
                </c:pt>
                <c:pt idx="292">
                  <c:v>82457.238317375988</c:v>
                </c:pt>
                <c:pt idx="293">
                  <c:v>82254.610669839996</c:v>
                </c:pt>
                <c:pt idx="294">
                  <c:v>82051.818209374003</c:v>
                </c:pt>
                <c:pt idx="295">
                  <c:v>81850.249838504984</c:v>
                </c:pt>
                <c:pt idx="296">
                  <c:v>81649.147119935995</c:v>
                </c:pt>
                <c:pt idx="297">
                  <c:v>81446.005240782004</c:v>
                </c:pt>
                <c:pt idx="298">
                  <c:v>81243.382350779997</c:v>
                </c:pt>
                <c:pt idx="299">
                  <c:v>81043.725433303</c:v>
                </c:pt>
                <c:pt idx="300">
                  <c:v>80842.94211209999</c:v>
                </c:pt>
                <c:pt idx="301">
                  <c:v>80644.972537145994</c:v>
                </c:pt>
                <c:pt idx="302">
                  <c:v>80447.253397808003</c:v>
                </c:pt>
                <c:pt idx="303">
                  <c:v>80247.116062962989</c:v>
                </c:pt>
                <c:pt idx="304">
                  <c:v>80049.114606503994</c:v>
                </c:pt>
                <c:pt idx="305">
                  <c:v>79848.285997299987</c:v>
                </c:pt>
                <c:pt idx="306">
                  <c:v>79652.369354469993</c:v>
                </c:pt>
                <c:pt idx="307">
                  <c:v>79453.172474676001</c:v>
                </c:pt>
                <c:pt idx="308">
                  <c:v>79255.683117619992</c:v>
                </c:pt>
                <c:pt idx="309">
                  <c:v>79056.761831772994</c:v>
                </c:pt>
                <c:pt idx="310">
                  <c:v>78859.311703290005</c:v>
                </c:pt>
                <c:pt idx="311">
                  <c:v>78662.731733884997</c:v>
                </c:pt>
                <c:pt idx="312">
                  <c:v>78465.26609068799</c:v>
                </c:pt>
                <c:pt idx="313">
                  <c:v>78271.558979994006</c:v>
                </c:pt>
                <c:pt idx="314">
                  <c:v>78076.008704848005</c:v>
                </c:pt>
                <c:pt idx="315">
                  <c:v>77880.873533279999</c:v>
                </c:pt>
                <c:pt idx="316">
                  <c:v>77686.672965156016</c:v>
                </c:pt>
                <c:pt idx="317">
                  <c:v>77495.178331645002</c:v>
                </c:pt>
                <c:pt idx="318">
                  <c:v>77300.97471481</c:v>
                </c:pt>
                <c:pt idx="319">
                  <c:v>77107.604648115012</c:v>
                </c:pt>
                <c:pt idx="320">
                  <c:v>76915.896922960004</c:v>
                </c:pt>
                <c:pt idx="321">
                  <c:v>76723.941460117014</c:v>
                </c:pt>
                <c:pt idx="322">
                  <c:v>76531.91686825201</c:v>
                </c:pt>
                <c:pt idx="323">
                  <c:v>76338.859162783003</c:v>
                </c:pt>
                <c:pt idx="324">
                  <c:v>76147.395282036014</c:v>
                </c:pt>
                <c:pt idx="325">
                  <c:v>75957.150420450009</c:v>
                </c:pt>
                <c:pt idx="326">
                  <c:v>75765.196361484006</c:v>
                </c:pt>
                <c:pt idx="327">
                  <c:v>75575.217298168005</c:v>
                </c:pt>
                <c:pt idx="328">
                  <c:v>75384.444694271995</c:v>
                </c:pt>
                <c:pt idx="329">
                  <c:v>75195.853506950007</c:v>
                </c:pt>
                <c:pt idx="330">
                  <c:v>75004.83996646</c:v>
                </c:pt>
                <c:pt idx="331">
                  <c:v>74817.59576491201</c:v>
                </c:pt>
                <c:pt idx="332">
                  <c:v>74627.766704172012</c:v>
                </c:pt>
                <c:pt idx="333">
                  <c:v>74438.778007276007</c:v>
                </c:pt>
                <c:pt idx="334">
                  <c:v>74250.476993538003</c:v>
                </c:pt>
                <c:pt idx="335">
                  <c:v>74063.099516700007</c:v>
                </c:pt>
                <c:pt idx="336">
                  <c:v>73877.878338751994</c:v>
                </c:pt>
                <c:pt idx="337">
                  <c:v>73689.997706871</c:v>
                </c:pt>
                <c:pt idx="338">
                  <c:v>73501.505673106003</c:v>
                </c:pt>
                <c:pt idx="339">
                  <c:v>73315.067501339014</c:v>
                </c:pt>
                <c:pt idx="340">
                  <c:v>73128.264772199997</c:v>
                </c:pt>
                <c:pt idx="341">
                  <c:v>72941.18975709501</c:v>
                </c:pt>
                <c:pt idx="342">
                  <c:v>72754.159834285994</c:v>
                </c:pt>
                <c:pt idx="343">
                  <c:v>72567.653858541002</c:v>
                </c:pt>
                <c:pt idx="344">
                  <c:v>72383.676735248009</c:v>
                </c:pt>
                <c:pt idx="345">
                  <c:v>72197.862916049999</c:v>
                </c:pt>
                <c:pt idx="346">
                  <c:v>72015.496236834006</c:v>
                </c:pt>
                <c:pt idx="347">
                  <c:v>71832.036929673006</c:v>
                </c:pt>
                <c:pt idx="348">
                  <c:v>71647.148774784</c:v>
                </c:pt>
                <c:pt idx="349">
                  <c:v>71462.856749151004</c:v>
                </c:pt>
                <c:pt idx="350">
                  <c:v>71282.510351000004</c:v>
                </c:pt>
                <c:pt idx="351">
                  <c:v>71099.738704357005</c:v>
                </c:pt>
                <c:pt idx="352">
                  <c:v>70917.661033992001</c:v>
                </c:pt>
                <c:pt idx="353">
                  <c:v>70735.054011257002</c:v>
                </c:pt>
                <c:pt idx="354">
                  <c:v>70553.549739127993</c:v>
                </c:pt>
                <c:pt idx="355">
                  <c:v>70372.082389724994</c:v>
                </c:pt>
                <c:pt idx="356">
                  <c:v>70190.779396612008</c:v>
                </c:pt>
                <c:pt idx="357">
                  <c:v>70009.898251299004</c:v>
                </c:pt>
                <c:pt idx="358">
                  <c:v>69827.268346505996</c:v>
                </c:pt>
                <c:pt idx="359">
                  <c:v>69644.035312409003</c:v>
                </c:pt>
                <c:pt idx="360">
                  <c:v>69463.594075519999</c:v>
                </c:pt>
                <c:pt idx="361">
                  <c:v>69283.48288815</c:v>
                </c:pt>
                <c:pt idx="362">
                  <c:v>69107.955307908007</c:v>
                </c:pt>
                <c:pt idx="363">
                  <c:v>68929.813205799001</c:v>
                </c:pt>
                <c:pt idx="364">
                  <c:v>68754.165426840002</c:v>
                </c:pt>
                <c:pt idx="365">
                  <c:v>68576.793426529999</c:v>
                </c:pt>
                <c:pt idx="366">
                  <c:v>68397.785973584003</c:v>
                </c:pt>
                <c:pt idx="367">
                  <c:v>68220.537812409006</c:v>
                </c:pt>
                <c:pt idx="368">
                  <c:v>68042.856184896009</c:v>
                </c:pt>
                <c:pt idx="369">
                  <c:v>67866.757883496</c:v>
                </c:pt>
                <c:pt idx="370">
                  <c:v>67690.673564220007</c:v>
                </c:pt>
                <c:pt idx="371">
                  <c:v>67513.454397123001</c:v>
                </c:pt>
                <c:pt idx="372">
                  <c:v>67338.605790351998</c:v>
                </c:pt>
                <c:pt idx="373">
                  <c:v>67163.028614682</c:v>
                </c:pt>
                <c:pt idx="374">
                  <c:v>66986.395844615996</c:v>
                </c:pt>
                <c:pt idx="375">
                  <c:v>66810.1576375</c:v>
                </c:pt>
                <c:pt idx="376">
                  <c:v>66637.375570895994</c:v>
                </c:pt>
                <c:pt idx="377">
                  <c:v>66462.580751182002</c:v>
                </c:pt>
                <c:pt idx="378">
                  <c:v>66291.573101465998</c:v>
                </c:pt>
                <c:pt idx="379">
                  <c:v>66118.653321948004</c:v>
                </c:pt>
                <c:pt idx="380">
                  <c:v>65944.729818380001</c:v>
                </c:pt>
                <c:pt idx="381">
                  <c:v>65770.140776009008</c:v>
                </c:pt>
                <c:pt idx="382">
                  <c:v>65598.974409275994</c:v>
                </c:pt>
                <c:pt idx="383">
                  <c:v>65426.616693331998</c:v>
                </c:pt>
                <c:pt idx="384">
                  <c:v>65254.418832063995</c:v>
                </c:pt>
                <c:pt idx="385">
                  <c:v>65080.76948961</c:v>
                </c:pt>
                <c:pt idx="386">
                  <c:v>64911.214508669997</c:v>
                </c:pt>
                <c:pt idx="387">
                  <c:v>64740.834887079</c:v>
                </c:pt>
                <c:pt idx="388">
                  <c:v>64570.685235768004</c:v>
                </c:pt>
                <c:pt idx="389">
                  <c:v>64400.937374982001</c:v>
                </c:pt>
                <c:pt idx="390">
                  <c:v>64228.488531499999</c:v>
                </c:pt>
                <c:pt idx="391">
                  <c:v>64058.983175627996</c:v>
                </c:pt>
                <c:pt idx="392">
                  <c:v>63891.094908831998</c:v>
                </c:pt>
                <c:pt idx="393">
                  <c:v>63717.558833483999</c:v>
                </c:pt>
                <c:pt idx="394">
                  <c:v>63548.302730543997</c:v>
                </c:pt>
                <c:pt idx="395">
                  <c:v>63379.838445330002</c:v>
                </c:pt>
                <c:pt idx="396">
                  <c:v>63212.043194411999</c:v>
                </c:pt>
                <c:pt idx="397">
                  <c:v>63042.527803130994</c:v>
                </c:pt>
                <c:pt idx="398">
                  <c:v>62874.844378374</c:v>
                </c:pt>
                <c:pt idx="399">
                  <c:v>62705.354112401001</c:v>
                </c:pt>
                <c:pt idx="400">
                  <c:v>62537.919675599995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814040"/>
        <c:axId val="267814432"/>
      </c:lineChart>
      <c:catAx>
        <c:axId val="26781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Cambria" panose="02040503050406030204" pitchFamily="18" charset="0"/>
              </a:defRPr>
            </a:pPr>
            <a:endParaRPr lang="en-US"/>
          </a:p>
        </c:txPr>
        <c:crossAx val="267814432"/>
        <c:crosses val="autoZero"/>
        <c:auto val="1"/>
        <c:lblAlgn val="ctr"/>
        <c:lblOffset val="0"/>
        <c:tickLblSkip val="50"/>
        <c:tickMarkSkip val="50"/>
        <c:noMultiLvlLbl val="0"/>
      </c:catAx>
      <c:valAx>
        <c:axId val="267814432"/>
        <c:scaling>
          <c:orientation val="minMax"/>
          <c:max val="200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latin typeface="Cambria" panose="02040503050406030204" pitchFamily="18" charset="0"/>
              </a:defRPr>
            </a:pPr>
            <a:endParaRPr lang="en-US"/>
          </a:p>
        </c:txPr>
        <c:crossAx val="267814040"/>
        <c:crosses val="autoZero"/>
        <c:crossBetween val="between"/>
        <c:majorUnit val="60000"/>
        <c:minorUnit val="60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213692038495189"/>
          <c:y val="1.8068921940313013E-3"/>
          <c:w val="0.74786307961504817"/>
          <c:h val="0.3524176483753484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47594050743664E-2"/>
          <c:y val="0.18449611506129698"/>
          <c:w val="0.92075240594925634"/>
          <c:h val="0.72282423183509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'datasets (2)'!$B$3</c:f>
              <c:strCache>
                <c:ptCount val="1"/>
                <c:pt idx="0">
                  <c:v>SPAMS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'datasets (2)'!$C$2:$I$2</c:f>
              <c:strCache>
                <c:ptCount val="7"/>
                <c:pt idx="0">
                  <c:v>Emotion</c:v>
                </c:pt>
                <c:pt idx="1">
                  <c:v>Gambling</c:v>
                </c:pt>
                <c:pt idx="2">
                  <c:v>Language</c:v>
                </c:pt>
                <c:pt idx="3">
                  <c:v>Motor</c:v>
                </c:pt>
                <c:pt idx="4">
                  <c:v>Relational</c:v>
                </c:pt>
                <c:pt idx="5">
                  <c:v>Social</c:v>
                </c:pt>
                <c:pt idx="6">
                  <c:v>WM</c:v>
                </c:pt>
              </c:strCache>
            </c:strRef>
          </c:cat>
          <c:val>
            <c:numRef>
              <c:f>'datasets (2)'!$C$3:$I$3</c:f>
              <c:numCache>
                <c:formatCode>0</c:formatCode>
                <c:ptCount val="7"/>
                <c:pt idx="0">
                  <c:v>604</c:v>
                </c:pt>
                <c:pt idx="1">
                  <c:v>571.87979600000006</c:v>
                </c:pt>
                <c:pt idx="2">
                  <c:v>537.21790199999998</c:v>
                </c:pt>
                <c:pt idx="3">
                  <c:v>495.51707299999998</c:v>
                </c:pt>
                <c:pt idx="4">
                  <c:v>529.53317400000003</c:v>
                </c:pt>
                <c:pt idx="5">
                  <c:v>517.30322100000001</c:v>
                </c:pt>
                <c:pt idx="6">
                  <c:v>657</c:v>
                </c:pt>
              </c:numCache>
            </c:numRef>
          </c:val>
        </c:ser>
        <c:ser>
          <c:idx val="1"/>
          <c:order val="1"/>
          <c:tx>
            <c:strRef>
              <c:f>'datasets (2)'!$B$4</c:f>
              <c:strCache>
                <c:ptCount val="1"/>
                <c:pt idx="0">
                  <c:v>SCC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'datasets (2)'!$C$2:$I$2</c:f>
              <c:strCache>
                <c:ptCount val="7"/>
                <c:pt idx="0">
                  <c:v>Emotion</c:v>
                </c:pt>
                <c:pt idx="1">
                  <c:v>Gambling</c:v>
                </c:pt>
                <c:pt idx="2">
                  <c:v>Language</c:v>
                </c:pt>
                <c:pt idx="3">
                  <c:v>Motor</c:v>
                </c:pt>
                <c:pt idx="4">
                  <c:v>Relational</c:v>
                </c:pt>
                <c:pt idx="5">
                  <c:v>Social</c:v>
                </c:pt>
                <c:pt idx="6">
                  <c:v>WM</c:v>
                </c:pt>
              </c:strCache>
            </c:strRef>
          </c:cat>
          <c:val>
            <c:numRef>
              <c:f>'datasets (2)'!$C$4:$I$4</c:f>
              <c:numCache>
                <c:formatCode>0</c:formatCode>
                <c:ptCount val="7"/>
                <c:pt idx="0">
                  <c:v>708.007113</c:v>
                </c:pt>
                <c:pt idx="1">
                  <c:v>753.09725600000002</c:v>
                </c:pt>
                <c:pt idx="2">
                  <c:v>695.55954199999996</c:v>
                </c:pt>
                <c:pt idx="3">
                  <c:v>663.72884499999998</c:v>
                </c:pt>
                <c:pt idx="4">
                  <c:v>679.98780099999999</c:v>
                </c:pt>
                <c:pt idx="5">
                  <c:v>678.24248499999999</c:v>
                </c:pt>
                <c:pt idx="6">
                  <c:v>742.52757999999994</c:v>
                </c:pt>
              </c:numCache>
            </c:numRef>
          </c:val>
        </c:ser>
        <c:ser>
          <c:idx val="2"/>
          <c:order val="2"/>
          <c:tx>
            <c:strRef>
              <c:f>'datasets (2)'!$B$5</c:f>
              <c:strCache>
                <c:ptCount val="1"/>
                <c:pt idx="0">
                  <c:v>r1DL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'datasets (2)'!$C$2:$I$2</c:f>
              <c:strCache>
                <c:ptCount val="7"/>
                <c:pt idx="0">
                  <c:v>Emotion</c:v>
                </c:pt>
                <c:pt idx="1">
                  <c:v>Gambling</c:v>
                </c:pt>
                <c:pt idx="2">
                  <c:v>Language</c:v>
                </c:pt>
                <c:pt idx="3">
                  <c:v>Motor</c:v>
                </c:pt>
                <c:pt idx="4">
                  <c:v>Relational</c:v>
                </c:pt>
                <c:pt idx="5">
                  <c:v>Social</c:v>
                </c:pt>
                <c:pt idx="6">
                  <c:v>WM</c:v>
                </c:pt>
              </c:strCache>
            </c:strRef>
          </c:cat>
          <c:val>
            <c:numRef>
              <c:f>'datasets (2)'!$C$5:$I$5</c:f>
              <c:numCache>
                <c:formatCode>0</c:formatCode>
                <c:ptCount val="7"/>
                <c:pt idx="0">
                  <c:v>344.28749999999997</c:v>
                </c:pt>
                <c:pt idx="1">
                  <c:v>432.09782000000001</c:v>
                </c:pt>
                <c:pt idx="2">
                  <c:v>422.09121999999996</c:v>
                </c:pt>
                <c:pt idx="3">
                  <c:v>461.00000000000006</c:v>
                </c:pt>
                <c:pt idx="4">
                  <c:v>433.24600000000004</c:v>
                </c:pt>
                <c:pt idx="5">
                  <c:v>401</c:v>
                </c:pt>
                <c:pt idx="6">
                  <c:v>465.25</c:v>
                </c:pt>
              </c:numCache>
            </c:numRef>
          </c:val>
        </c:ser>
        <c:ser>
          <c:idx val="3"/>
          <c:order val="3"/>
          <c:tx>
            <c:strRef>
              <c:f>'datasets (2)'!$B$6</c:f>
              <c:strCache>
                <c:ptCount val="1"/>
                <c:pt idx="0">
                  <c:v>r1DL/K=100</c:v>
                </c:pt>
              </c:strCache>
            </c:strRef>
          </c:tx>
          <c:spPr>
            <a:solidFill>
              <a:srgbClr val="00B0F0"/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'datasets (2)'!$C$2:$I$2</c:f>
              <c:strCache>
                <c:ptCount val="7"/>
                <c:pt idx="0">
                  <c:v>Emotion</c:v>
                </c:pt>
                <c:pt idx="1">
                  <c:v>Gambling</c:v>
                </c:pt>
                <c:pt idx="2">
                  <c:v>Language</c:v>
                </c:pt>
                <c:pt idx="3">
                  <c:v>Motor</c:v>
                </c:pt>
                <c:pt idx="4">
                  <c:v>Relational</c:v>
                </c:pt>
                <c:pt idx="5">
                  <c:v>Social</c:v>
                </c:pt>
                <c:pt idx="6">
                  <c:v>WM</c:v>
                </c:pt>
              </c:strCache>
            </c:strRef>
          </c:cat>
          <c:val>
            <c:numRef>
              <c:f>'datasets (2)'!$C$6:$I$6</c:f>
              <c:numCache>
                <c:formatCode>0</c:formatCode>
                <c:ptCount val="7"/>
                <c:pt idx="0">
                  <c:v>116.42638115875349</c:v>
                </c:pt>
                <c:pt idx="1">
                  <c:v>141.48929696093018</c:v>
                </c:pt>
                <c:pt idx="2">
                  <c:v>143.79572528887263</c:v>
                </c:pt>
                <c:pt idx="3">
                  <c:v>150.02920482654778</c:v>
                </c:pt>
                <c:pt idx="4">
                  <c:v>131.69209765077125</c:v>
                </c:pt>
                <c:pt idx="5">
                  <c:v>121.32848394202048</c:v>
                </c:pt>
                <c:pt idx="6">
                  <c:v>151.75956463799957</c:v>
                </c:pt>
              </c:numCache>
            </c:numRef>
          </c:val>
        </c:ser>
        <c:ser>
          <c:idx val="4"/>
          <c:order val="4"/>
          <c:tx>
            <c:strRef>
              <c:f>'datasets (2)'!$B$7</c:f>
              <c:strCache>
                <c:ptCount val="1"/>
                <c:pt idx="0">
                  <c:v>r1DL/K=50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'datasets (2)'!$C$2:$I$2</c:f>
              <c:strCache>
                <c:ptCount val="7"/>
                <c:pt idx="0">
                  <c:v>Emotion</c:v>
                </c:pt>
                <c:pt idx="1">
                  <c:v>Gambling</c:v>
                </c:pt>
                <c:pt idx="2">
                  <c:v>Language</c:v>
                </c:pt>
                <c:pt idx="3">
                  <c:v>Motor</c:v>
                </c:pt>
                <c:pt idx="4">
                  <c:v>Relational</c:v>
                </c:pt>
                <c:pt idx="5">
                  <c:v>Social</c:v>
                </c:pt>
                <c:pt idx="6">
                  <c:v>WM</c:v>
                </c:pt>
              </c:strCache>
            </c:strRef>
          </c:cat>
          <c:val>
            <c:numRef>
              <c:f>'datasets (2)'!$C$7:$I$7</c:f>
              <c:numCache>
                <c:formatCode>0</c:formatCode>
                <c:ptCount val="7"/>
                <c:pt idx="0">
                  <c:v>66.015805776857121</c:v>
                </c:pt>
                <c:pt idx="1">
                  <c:v>87.800472296834528</c:v>
                </c:pt>
                <c:pt idx="2">
                  <c:v>75.353640965496808</c:v>
                </c:pt>
                <c:pt idx="3">
                  <c:v>92.143272944332381</c:v>
                </c:pt>
                <c:pt idx="4">
                  <c:v>93.646447163465268</c:v>
                </c:pt>
                <c:pt idx="5">
                  <c:v>80.094989365149175</c:v>
                </c:pt>
                <c:pt idx="6">
                  <c:v>81.467881375908277</c:v>
                </c:pt>
              </c:numCache>
            </c:numRef>
          </c:val>
        </c:ser>
        <c:ser>
          <c:idx val="5"/>
          <c:order val="5"/>
          <c:tx>
            <c:strRef>
              <c:f>'datasets (2)'!$B$8</c:f>
              <c:strCache>
                <c:ptCount val="1"/>
                <c:pt idx="0">
                  <c:v>r1DL/K=30</c:v>
                </c:pt>
              </c:strCache>
            </c:strRef>
          </c:tx>
          <c:spPr>
            <a:solidFill>
              <a:schemeClr val="accent6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'datasets (2)'!$C$2:$I$2</c:f>
              <c:strCache>
                <c:ptCount val="7"/>
                <c:pt idx="0">
                  <c:v>Emotion</c:v>
                </c:pt>
                <c:pt idx="1">
                  <c:v>Gambling</c:v>
                </c:pt>
                <c:pt idx="2">
                  <c:v>Language</c:v>
                </c:pt>
                <c:pt idx="3">
                  <c:v>Motor</c:v>
                </c:pt>
                <c:pt idx="4">
                  <c:v>Relational</c:v>
                </c:pt>
                <c:pt idx="5">
                  <c:v>Social</c:v>
                </c:pt>
                <c:pt idx="6">
                  <c:v>WM</c:v>
                </c:pt>
              </c:strCache>
            </c:strRef>
          </c:cat>
          <c:val>
            <c:numRef>
              <c:f>'datasets (2)'!$C$8:$I$8</c:f>
              <c:numCache>
                <c:formatCode>0</c:formatCode>
                <c:ptCount val="7"/>
                <c:pt idx="0">
                  <c:v>60.493847616366899</c:v>
                </c:pt>
                <c:pt idx="1">
                  <c:v>55.714355555788011</c:v>
                </c:pt>
                <c:pt idx="2">
                  <c:v>72.022708466352768</c:v>
                </c:pt>
                <c:pt idx="3">
                  <c:v>60.252666280528842</c:v>
                </c:pt>
                <c:pt idx="4">
                  <c:v>60.367661043866384</c:v>
                </c:pt>
                <c:pt idx="5">
                  <c:v>57.067529729766164</c:v>
                </c:pt>
                <c:pt idx="6">
                  <c:v>59.257487627453898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290672"/>
        <c:axId val="337291064"/>
      </c:barChart>
      <c:catAx>
        <c:axId val="3372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7291064"/>
        <c:crosses val="autoZero"/>
        <c:auto val="1"/>
        <c:lblAlgn val="ctr"/>
        <c:lblOffset val="0"/>
        <c:noMultiLvlLbl val="0"/>
      </c:catAx>
      <c:valAx>
        <c:axId val="33729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729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605643044619435E-2"/>
          <c:y val="1.4688339877985415E-2"/>
          <c:w val="0.9"/>
          <c:h val="0.16192384634555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ysClr val="windowText" lastClr="000000"/>
      </a:solidFill>
      <a:round/>
    </a:ln>
    <a:effectLst/>
  </c:spPr>
  <c:txPr>
    <a:bodyPr/>
    <a:lstStyle/>
    <a:p>
      <a:pPr algn="just"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4109738121748"/>
          <c:y val="0.11602306839435376"/>
          <c:w val="0.79327129563350018"/>
          <c:h val="0.66046832700486069"/>
        </c:manualLayout>
      </c:layout>
      <c:lineChart>
        <c:grouping val="standard"/>
        <c:varyColors val="0"/>
        <c:ser>
          <c:idx val="0"/>
          <c:order val="0"/>
          <c:tx>
            <c:strRef>
              <c:f>'core-time'!$D$2</c:f>
              <c:strCache>
                <c:ptCount val="1"/>
                <c:pt idx="0">
                  <c:v>Emotion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'core-time'!$C$3:$C$7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'core-time'!$D$3:$D$7</c:f>
              <c:numCache>
                <c:formatCode>0</c:formatCode>
                <c:ptCount val="5"/>
                <c:pt idx="0">
                  <c:v>1697</c:v>
                </c:pt>
                <c:pt idx="1">
                  <c:v>553</c:v>
                </c:pt>
                <c:pt idx="2">
                  <c:v>284.5</c:v>
                </c:pt>
                <c:pt idx="3">
                  <c:v>259</c:v>
                </c:pt>
                <c:pt idx="4">
                  <c:v>250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'core-time'!$E$2</c:f>
              <c:strCache>
                <c:ptCount val="1"/>
                <c:pt idx="0">
                  <c:v>WM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'core-time'!$C$3:$C$7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'core-time'!$E$3:$E$7</c:f>
              <c:numCache>
                <c:formatCode>0</c:formatCode>
                <c:ptCount val="5"/>
                <c:pt idx="0">
                  <c:v>3056</c:v>
                </c:pt>
                <c:pt idx="1">
                  <c:v>1087.5</c:v>
                </c:pt>
                <c:pt idx="2">
                  <c:v>603</c:v>
                </c:pt>
                <c:pt idx="3">
                  <c:v>396</c:v>
                </c:pt>
                <c:pt idx="4">
                  <c:v>354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'core-time'!$F$2</c:f>
              <c:strCache>
                <c:ptCount val="1"/>
                <c:pt idx="0">
                  <c:v>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'core-time'!$C$3:$C$7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'core-time'!$F$3:$F$7</c:f>
              <c:numCache>
                <c:formatCode>0</c:formatCode>
                <c:ptCount val="5"/>
                <c:pt idx="0">
                  <c:v>5615.5</c:v>
                </c:pt>
                <c:pt idx="1">
                  <c:v>3176.5</c:v>
                </c:pt>
                <c:pt idx="2">
                  <c:v>1690</c:v>
                </c:pt>
                <c:pt idx="3">
                  <c:v>895</c:v>
                </c:pt>
                <c:pt idx="4">
                  <c:v>836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815216"/>
        <c:axId val="267815608"/>
      </c:lineChart>
      <c:catAx>
        <c:axId val="26781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7815608"/>
        <c:crosses val="autoZero"/>
        <c:auto val="1"/>
        <c:lblAlgn val="ctr"/>
        <c:lblOffset val="0"/>
        <c:noMultiLvlLbl val="0"/>
      </c:catAx>
      <c:valAx>
        <c:axId val="267815608"/>
        <c:scaling>
          <c:orientation val="minMax"/>
          <c:max val="6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85000"/>
                  <a:lumOff val="15000"/>
                  <a:alpha val="50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781521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2961890793062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89190332069276"/>
          <c:y val="0.1719654951554217"/>
          <c:w val="0.8299830316905582"/>
          <c:h val="0.62995728475117085"/>
        </c:manualLayout>
      </c:layout>
      <c:lineChart>
        <c:grouping val="standard"/>
        <c:varyColors val="0"/>
        <c:ser>
          <c:idx val="0"/>
          <c:order val="0"/>
          <c:tx>
            <c:strRef>
              <c:f>'AWS-worker'!$F$9</c:f>
              <c:strCache>
                <c:ptCount val="1"/>
                <c:pt idx="0">
                  <c:v>Emotion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cat>
            <c:numRef>
              <c:f>'AWS-worker'!$E$3:$E$7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'AWS-worker'!$F$10:$F$14</c:f>
              <c:numCache>
                <c:formatCode>0</c:formatCode>
                <c:ptCount val="5"/>
                <c:pt idx="0">
                  <c:v>496</c:v>
                </c:pt>
                <c:pt idx="1">
                  <c:v>967</c:v>
                </c:pt>
                <c:pt idx="2">
                  <c:v>704</c:v>
                </c:pt>
                <c:pt idx="3">
                  <c:v>592</c:v>
                </c:pt>
                <c:pt idx="4">
                  <c:v>530.5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'AWS-worker'!$F$16</c:f>
              <c:strCache>
                <c:ptCount val="1"/>
                <c:pt idx="0">
                  <c:v>WM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cat>
            <c:numRef>
              <c:f>'AWS-worker'!$E$3:$E$7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'AWS-worker'!$F$17:$F$21</c:f>
              <c:numCache>
                <c:formatCode>0</c:formatCode>
                <c:ptCount val="5"/>
                <c:pt idx="0">
                  <c:v>1218</c:v>
                </c:pt>
                <c:pt idx="1">
                  <c:v>1766</c:v>
                </c:pt>
                <c:pt idx="2">
                  <c:v>1042</c:v>
                </c:pt>
                <c:pt idx="3">
                  <c:v>649</c:v>
                </c:pt>
                <c:pt idx="4">
                  <c:v>452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'AWS-worker'!$F$2</c:f>
              <c:strCache>
                <c:ptCount val="1"/>
                <c:pt idx="0">
                  <c:v>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chemeClr val="tx1"/>
                </a:solidFill>
                <a:ln w="12700">
                  <a:solidFill>
                    <a:srgbClr val="00B0F0"/>
                  </a:solidFill>
                </a:ln>
                <a:effectLst/>
              </c:spPr>
            </c:marker>
            <c:bubble3D val="0"/>
          </c:dPt>
          <c:cat>
            <c:numRef>
              <c:f>'AWS-worker'!$E$3:$E$7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'AWS-worker'!$F$3:$F$7</c:f>
              <c:numCache>
                <c:formatCode>0</c:formatCode>
                <c:ptCount val="5"/>
                <c:pt idx="0">
                  <c:v>1725</c:v>
                </c:pt>
                <c:pt idx="1">
                  <c:v>2486.5</c:v>
                </c:pt>
                <c:pt idx="2">
                  <c:v>1122</c:v>
                </c:pt>
                <c:pt idx="3">
                  <c:v>998.5</c:v>
                </c:pt>
                <c:pt idx="4">
                  <c:v>595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816392"/>
        <c:axId val="268184928"/>
      </c:lineChart>
      <c:catAx>
        <c:axId val="267816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8184928"/>
        <c:crosses val="autoZero"/>
        <c:auto val="1"/>
        <c:lblAlgn val="ctr"/>
        <c:lblOffset val="0"/>
        <c:noMultiLvlLbl val="0"/>
      </c:catAx>
      <c:valAx>
        <c:axId val="268184928"/>
        <c:scaling>
          <c:orientation val="minMax"/>
          <c:max val="3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85000"/>
                  <a:lumOff val="15000"/>
                  <a:alpha val="50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781639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2961890793062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35907632758026"/>
          <c:y val="0.16687509649529103"/>
          <c:w val="0.79327129563350018"/>
          <c:h val="0.62995728475117085"/>
        </c:manualLayout>
      </c:layout>
      <c:lineChart>
        <c:grouping val="standard"/>
        <c:varyColors val="0"/>
        <c:ser>
          <c:idx val="0"/>
          <c:order val="0"/>
          <c:tx>
            <c:strRef>
              <c:f>'AWS-worker'!$C$9</c:f>
              <c:strCache>
                <c:ptCount val="1"/>
                <c:pt idx="0">
                  <c:v>Emotion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cat>
            <c:numRef>
              <c:f>'AWS-worker'!$B$3:$B$7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'AWS-worker'!$C$10:$C$14</c:f>
              <c:numCache>
                <c:formatCode>0</c:formatCode>
                <c:ptCount val="5"/>
                <c:pt idx="0">
                  <c:v>84</c:v>
                </c:pt>
                <c:pt idx="1">
                  <c:v>76.173311999999996</c:v>
                </c:pt>
                <c:pt idx="2">
                  <c:v>74.416128</c:v>
                </c:pt>
                <c:pt idx="3">
                  <c:v>74.731520000000003</c:v>
                </c:pt>
                <c:pt idx="4">
                  <c:v>76.328959999999995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'AWS-worker'!$C$16</c:f>
              <c:strCache>
                <c:ptCount val="1"/>
                <c:pt idx="0">
                  <c:v>WM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chemeClr val="tx1"/>
                </a:solidFill>
                <a:ln w="12700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cat>
            <c:numRef>
              <c:f>'AWS-worker'!$B$3:$B$7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'AWS-worker'!$C$17:$C$21</c:f>
              <c:numCache>
                <c:formatCode>0</c:formatCode>
                <c:ptCount val="5"/>
                <c:pt idx="0">
                  <c:v>91</c:v>
                </c:pt>
                <c:pt idx="1">
                  <c:v>79.421440000000004</c:v>
                </c:pt>
                <c:pt idx="2">
                  <c:v>85.520384000000007</c:v>
                </c:pt>
                <c:pt idx="3">
                  <c:v>82.825215999999998</c:v>
                </c:pt>
                <c:pt idx="4">
                  <c:v>79.429631999999998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'AWS-worker'!$C$2</c:f>
              <c:strCache>
                <c:ptCount val="1"/>
                <c:pt idx="0">
                  <c:v>RS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chemeClr val="tx1"/>
                </a:solidFill>
                <a:ln w="12700">
                  <a:solidFill>
                    <a:srgbClr val="00B0F0"/>
                  </a:solidFill>
                </a:ln>
                <a:effectLst/>
              </c:spPr>
            </c:marker>
            <c:bubble3D val="0"/>
          </c:dPt>
          <c:cat>
            <c:numRef>
              <c:f>'AWS-worker'!$B$3:$B$7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'AWS-worker'!$C$3:$C$7</c:f>
              <c:numCache>
                <c:formatCode>0</c:formatCode>
                <c:ptCount val="5"/>
                <c:pt idx="0">
                  <c:v>105</c:v>
                </c:pt>
                <c:pt idx="1">
                  <c:v>98.992127999999994</c:v>
                </c:pt>
                <c:pt idx="2">
                  <c:v>79.888384000000002</c:v>
                </c:pt>
                <c:pt idx="3">
                  <c:v>85.360640000000004</c:v>
                </c:pt>
                <c:pt idx="4">
                  <c:v>87.166976000000005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185712"/>
        <c:axId val="268186104"/>
      </c:lineChart>
      <c:catAx>
        <c:axId val="26818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8186104"/>
        <c:crosses val="autoZero"/>
        <c:auto val="1"/>
        <c:lblAlgn val="ctr"/>
        <c:lblOffset val="0"/>
        <c:noMultiLvlLbl val="0"/>
      </c:catAx>
      <c:valAx>
        <c:axId val="268186104"/>
        <c:scaling>
          <c:orientation val="minMax"/>
          <c:max val="120"/>
          <c:min val="6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85000"/>
                  <a:lumOff val="15000"/>
                  <a:alpha val="50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8185712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296189079306263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2541464231864"/>
          <c:y val="7.4776590426196721E-2"/>
          <c:w val="0.84926867519219673"/>
          <c:h val="0.748190851143607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timeCost!$B$2:$B$11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timeCost!$C$2:$C$11</c:f>
              <c:numCache>
                <c:formatCode>General</c:formatCode>
                <c:ptCount val="10"/>
                <c:pt idx="0">
                  <c:v>2654</c:v>
                </c:pt>
                <c:pt idx="1">
                  <c:v>3868</c:v>
                </c:pt>
                <c:pt idx="2">
                  <c:v>5969</c:v>
                </c:pt>
                <c:pt idx="3">
                  <c:v>7721</c:v>
                </c:pt>
                <c:pt idx="4">
                  <c:v>10130</c:v>
                </c:pt>
                <c:pt idx="5">
                  <c:v>13623</c:v>
                </c:pt>
                <c:pt idx="6">
                  <c:v>19517</c:v>
                </c:pt>
                <c:pt idx="7">
                  <c:v>26713</c:v>
                </c:pt>
                <c:pt idx="8">
                  <c:v>30874</c:v>
                </c:pt>
                <c:pt idx="9">
                  <c:v>36391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410352"/>
        <c:axId val="352414664"/>
      </c:barChart>
      <c:catAx>
        <c:axId val="35241035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2414664"/>
        <c:crosses val="autoZero"/>
        <c:auto val="1"/>
        <c:lblAlgn val="ctr"/>
        <c:lblOffset val="0"/>
        <c:noMultiLvlLbl val="0"/>
      </c:catAx>
      <c:valAx>
        <c:axId val="3524146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  <a:alpha val="7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2410352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0.09091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40080" y="640080"/>
          <a:ext cx="15544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45720" rIns="45720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Time Cost (seconds/</a:t>
          </a:r>
          <a:r>
            <a:rPr lang="en-US" sz="1200" b="0" i="0" baseline="0" dirty="0" err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dicitonary</a:t>
          </a: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0.87745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363980"/>
          <a:ext cx="301752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Number of Cores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0.09091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40080" y="640080"/>
          <a:ext cx="15544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45720" rIns="45720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Time Cost (seconds/</a:t>
          </a:r>
          <a:r>
            <a:rPr lang="en-US" sz="1200" b="0" i="0" baseline="0" dirty="0" err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dicitonary</a:t>
          </a: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0.87745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363980"/>
          <a:ext cx="301752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Number of Workers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0.09091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40080" y="640080"/>
          <a:ext cx="15544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45720" rIns="45720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Memory Cost (MB)</a:t>
          </a:r>
        </a:p>
      </cdr:txBody>
    </cdr:sp>
  </cdr:relSizeAnchor>
  <cdr:relSizeAnchor xmlns:cdr="http://schemas.openxmlformats.org/drawingml/2006/chartDrawing">
    <cdr:from>
      <cdr:x>0</cdr:x>
      <cdr:y>0.87745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363980"/>
          <a:ext cx="301752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Number of Workers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A8749-5D2B-4880-82CF-368D144C4B33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76FB2-5606-41D4-9B4C-EC560172C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49B70BD-0B6C-4A15-9924-AE9389C983CE}" type="datetimeFigureOut">
              <a:rPr lang="zh-CN" altLang="en-US"/>
              <a:pPr>
                <a:defRPr/>
              </a:pPr>
              <a:t>2016/3/12</a:t>
            </a:fld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F468DAB-37D8-41A4-881D-407009F674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448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027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02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160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248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3133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281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189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3918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7887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150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91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996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274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096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653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49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189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971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096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327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224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ubtitle 2"/>
          <p:cNvSpPr>
            <a:spLocks/>
          </p:cNvSpPr>
          <p:nvPr/>
        </p:nvSpPr>
        <p:spPr bwMode="auto">
          <a:xfrm>
            <a:off x="89756" y="990600"/>
            <a:ext cx="89644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zh-CN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Scalable Fast Rank-1</a:t>
            </a: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altLang="zh-CN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Dictionary Learning</a:t>
            </a:r>
            <a:br>
              <a:rPr lang="en-US" altLang="zh-CN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 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fMRI Big Data Analysis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3168352"/>
            <a:ext cx="9144000" cy="2924944"/>
          </a:xfrm>
        </p:spPr>
        <p:txBody>
          <a:bodyPr lIns="91440" tIns="91440" rIns="91440" bIns="91440"/>
          <a:lstStyle/>
          <a:p>
            <a:pPr algn="ctr"/>
            <a:endParaRPr lang="en-US" sz="2800" b="1" i="1" dirty="0" smtClean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000" b="1" i="1" dirty="0">
                <a:latin typeface="Cambria" panose="02040503050406030204" pitchFamily="18" charset="0"/>
              </a:rPr>
              <a:t>Xiang </a:t>
            </a:r>
            <a:r>
              <a:rPr lang="en-US" sz="2000" b="1" i="1" dirty="0" smtClean="0">
                <a:latin typeface="Cambria" panose="02040503050406030204" pitchFamily="18" charset="0"/>
              </a:rPr>
              <a:t>Li</a:t>
            </a:r>
            <a:r>
              <a:rPr lang="en-US" sz="2000" b="1" i="1" baseline="30000" dirty="0" smtClean="0">
                <a:latin typeface="Cambria" panose="02040503050406030204" pitchFamily="18" charset="0"/>
              </a:rPr>
              <a:t>1</a:t>
            </a:r>
            <a:r>
              <a:rPr lang="en-US" sz="2000" b="1" i="1" dirty="0" smtClean="0">
                <a:latin typeface="Cambria" panose="02040503050406030204" pitchFamily="18" charset="0"/>
              </a:rPr>
              <a:t>, </a:t>
            </a:r>
            <a:r>
              <a:rPr lang="en-US" sz="2000" b="1" i="1" dirty="0">
                <a:latin typeface="Cambria" panose="02040503050406030204" pitchFamily="18" charset="0"/>
              </a:rPr>
              <a:t>Milad </a:t>
            </a:r>
            <a:r>
              <a:rPr lang="en-US" sz="2000" b="1" i="1" dirty="0" smtClean="0">
                <a:latin typeface="Cambria" panose="02040503050406030204" pitchFamily="18" charset="0"/>
              </a:rPr>
              <a:t>Makkie</a:t>
            </a:r>
            <a:r>
              <a:rPr lang="en-US" sz="2000" b="1" i="1" baseline="30000" dirty="0">
                <a:latin typeface="Cambria" panose="02040503050406030204" pitchFamily="18" charset="0"/>
              </a:rPr>
              <a:t>1</a:t>
            </a:r>
            <a:r>
              <a:rPr lang="en-US" sz="2000" b="1" i="1" dirty="0" smtClean="0">
                <a:latin typeface="Cambria" panose="02040503050406030204" pitchFamily="18" charset="0"/>
              </a:rPr>
              <a:t>, </a:t>
            </a:r>
            <a:r>
              <a:rPr lang="en-US" sz="2000" b="1" i="1" dirty="0">
                <a:latin typeface="Cambria" panose="02040503050406030204" pitchFamily="18" charset="0"/>
              </a:rPr>
              <a:t>Binbin </a:t>
            </a:r>
            <a:r>
              <a:rPr lang="en-US" sz="2000" b="1" i="1" dirty="0" smtClean="0">
                <a:latin typeface="Cambria" panose="02040503050406030204" pitchFamily="18" charset="0"/>
              </a:rPr>
              <a:t>Lin</a:t>
            </a:r>
            <a:r>
              <a:rPr lang="en-US" sz="2000" b="1" i="1" baseline="30000" dirty="0" smtClean="0">
                <a:latin typeface="Cambria" panose="02040503050406030204" pitchFamily="18" charset="0"/>
              </a:rPr>
              <a:t>2</a:t>
            </a:r>
            <a:r>
              <a:rPr lang="en-US" sz="2000" b="1" i="1" dirty="0" smtClean="0">
                <a:latin typeface="Cambria" panose="02040503050406030204" pitchFamily="18" charset="0"/>
              </a:rPr>
              <a:t>, Mojtaba </a:t>
            </a:r>
            <a:r>
              <a:rPr lang="en-US" sz="2000" b="1" i="1" dirty="0" err="1">
                <a:latin typeface="Cambria" panose="02040503050406030204" pitchFamily="18" charset="0"/>
              </a:rPr>
              <a:t>Sedigh</a:t>
            </a:r>
            <a:r>
              <a:rPr lang="en-US" sz="2000" b="1" i="1" dirty="0">
                <a:latin typeface="Cambria" panose="02040503050406030204" pitchFamily="18" charset="0"/>
              </a:rPr>
              <a:t> </a:t>
            </a:r>
            <a:r>
              <a:rPr lang="en-US" sz="2000" b="1" i="1" dirty="0" smtClean="0">
                <a:latin typeface="Cambria" panose="02040503050406030204" pitchFamily="18" charset="0"/>
              </a:rPr>
              <a:t>Fazli</a:t>
            </a:r>
            <a:r>
              <a:rPr lang="en-US" sz="2000" b="1" i="1" baseline="30000" dirty="0" smtClean="0">
                <a:latin typeface="Cambria" panose="02040503050406030204" pitchFamily="18" charset="0"/>
              </a:rPr>
              <a:t>1</a:t>
            </a:r>
            <a:r>
              <a:rPr lang="en-US" sz="2000" b="1" i="1" dirty="0" smtClean="0">
                <a:latin typeface="Cambria" panose="02040503050406030204" pitchFamily="18" charset="0"/>
              </a:rPr>
              <a:t>, </a:t>
            </a:r>
            <a:r>
              <a:rPr lang="en-US" sz="2000" b="1" i="1" dirty="0">
                <a:latin typeface="Cambria" panose="02040503050406030204" pitchFamily="18" charset="0"/>
              </a:rPr>
              <a:t>Ian </a:t>
            </a:r>
            <a:r>
              <a:rPr lang="en-US" sz="2000" b="1" i="1" dirty="0" smtClean="0">
                <a:latin typeface="Cambria" panose="02040503050406030204" pitchFamily="18" charset="0"/>
              </a:rPr>
              <a:t>Davidson</a:t>
            </a:r>
            <a:r>
              <a:rPr lang="en-US" sz="2000" b="1" i="1" baseline="30000" dirty="0" smtClean="0">
                <a:latin typeface="Cambria" panose="02040503050406030204" pitchFamily="18" charset="0"/>
              </a:rPr>
              <a:t>3</a:t>
            </a:r>
            <a:r>
              <a:rPr lang="en-US" sz="2000" b="1" i="1" dirty="0" smtClean="0">
                <a:latin typeface="Cambria" panose="02040503050406030204" pitchFamily="18" charset="0"/>
              </a:rPr>
              <a:t>,</a:t>
            </a:r>
            <a:endParaRPr lang="en-US" sz="2000" b="1" i="1" dirty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000" b="1" i="1" dirty="0">
                <a:latin typeface="Cambria" panose="02040503050406030204" pitchFamily="18" charset="0"/>
              </a:rPr>
              <a:t>Jieping </a:t>
            </a:r>
            <a:r>
              <a:rPr lang="en-US" sz="2000" b="1" i="1" dirty="0" smtClean="0">
                <a:latin typeface="Cambria" panose="02040503050406030204" pitchFamily="18" charset="0"/>
              </a:rPr>
              <a:t>Ye</a:t>
            </a:r>
            <a:r>
              <a:rPr lang="en-US" sz="2000" b="1" i="1" baseline="30000" dirty="0" smtClean="0">
                <a:latin typeface="Cambria" panose="02040503050406030204" pitchFamily="18" charset="0"/>
              </a:rPr>
              <a:t>2</a:t>
            </a:r>
            <a:r>
              <a:rPr lang="en-US" sz="2000" b="1" i="1" dirty="0" smtClean="0">
                <a:latin typeface="Cambria" panose="02040503050406030204" pitchFamily="18" charset="0"/>
              </a:rPr>
              <a:t>, </a:t>
            </a:r>
            <a:r>
              <a:rPr lang="en-US" sz="2000" b="1" i="1" dirty="0">
                <a:latin typeface="Cambria" panose="02040503050406030204" pitchFamily="18" charset="0"/>
              </a:rPr>
              <a:t>Tianming </a:t>
            </a:r>
            <a:r>
              <a:rPr lang="en-US" sz="2000" b="1" i="1" dirty="0" smtClean="0">
                <a:latin typeface="Cambria" panose="02040503050406030204" pitchFamily="18" charset="0"/>
              </a:rPr>
              <a:t>Liu</a:t>
            </a:r>
            <a:r>
              <a:rPr lang="en-US" sz="2000" b="1" i="1" baseline="30000" dirty="0" smtClean="0">
                <a:latin typeface="Cambria" panose="02040503050406030204" pitchFamily="18" charset="0"/>
              </a:rPr>
              <a:t>1</a:t>
            </a:r>
            <a:r>
              <a:rPr lang="en-US" sz="2000" b="1" i="1" dirty="0" smtClean="0">
                <a:latin typeface="Cambria" panose="02040503050406030204" pitchFamily="18" charset="0"/>
              </a:rPr>
              <a:t>, </a:t>
            </a:r>
            <a:r>
              <a:rPr lang="en-US" sz="2000" b="1" i="1" dirty="0">
                <a:latin typeface="Cambria" panose="02040503050406030204" pitchFamily="18" charset="0"/>
              </a:rPr>
              <a:t>Shannon </a:t>
            </a:r>
            <a:r>
              <a:rPr lang="en-US" sz="2000" b="1" i="1" dirty="0" smtClean="0">
                <a:latin typeface="Cambria" panose="02040503050406030204" pitchFamily="18" charset="0"/>
              </a:rPr>
              <a:t>Quinn</a:t>
            </a:r>
            <a:r>
              <a:rPr lang="en-US" sz="2000" b="1" i="1" baseline="30000" dirty="0" smtClean="0">
                <a:latin typeface="Cambria" panose="02040503050406030204" pitchFamily="18" charset="0"/>
              </a:rPr>
              <a:t>1</a:t>
            </a:r>
          </a:p>
          <a:p>
            <a:pPr algn="ctr"/>
            <a:r>
              <a:rPr lang="en-US" altLang="zh-CN" sz="1600" i="1" dirty="0" smtClean="0">
                <a:latin typeface="Cambria" panose="02040503050406030204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i="1" baseline="30000" dirty="0" smtClean="0">
                <a:latin typeface="Cambria" panose="02040503050406030204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 sz="1600" i="1" dirty="0" smtClean="0">
                <a:latin typeface="Cambria" panose="02040503050406030204" pitchFamily="18" charset="0"/>
                <a:ea typeface="Arial Unicode MS" pitchFamily="34" charset="-122"/>
                <a:cs typeface="Arial Unicode MS" pitchFamily="34" charset="-122"/>
              </a:rPr>
              <a:t>Department of Computer Science and Bio-Imaging Research Center, University of Georgia, Athens, GA</a:t>
            </a:r>
          </a:p>
          <a:p>
            <a:pPr algn="ctr"/>
            <a:r>
              <a:rPr lang="en-US" sz="1600" baseline="30000" dirty="0" smtClean="0"/>
              <a:t>2</a:t>
            </a:r>
            <a:r>
              <a:rPr lang="en-US" sz="1600" dirty="0" smtClean="0"/>
              <a:t>Department </a:t>
            </a:r>
            <a:r>
              <a:rPr lang="en-US" sz="1600" dirty="0"/>
              <a:t>of Computational Medicine and Bioinformatics, University of Michigan, Ann Arbor, MI</a:t>
            </a:r>
          </a:p>
          <a:p>
            <a:pPr algn="ctr"/>
            <a:r>
              <a:rPr lang="en-US" sz="1600" baseline="30000" dirty="0" smtClean="0"/>
              <a:t>3</a:t>
            </a:r>
            <a:r>
              <a:rPr lang="en-US" sz="1600" dirty="0" smtClean="0"/>
              <a:t>Department </a:t>
            </a:r>
            <a:r>
              <a:rPr lang="en-US" sz="1600" dirty="0"/>
              <a:t>of Computer Science, </a:t>
            </a:r>
            <a:r>
              <a:rPr lang="en-US" sz="1600" dirty="0" smtClean="0"/>
              <a:t>University </a:t>
            </a:r>
            <a:r>
              <a:rPr lang="en-US" sz="1600" dirty="0"/>
              <a:t>of California, Davis, </a:t>
            </a:r>
            <a:r>
              <a:rPr lang="en-US" sz="1600" dirty="0" smtClean="0"/>
              <a:t>CA</a:t>
            </a:r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2400" b="1" i="1" dirty="0" smtClean="0">
                <a:latin typeface="Cambria" panose="02040503050406030204" pitchFamily="18" charset="0"/>
              </a:rPr>
              <a:t>http://cs.uga.edu/~xiang</a:t>
            </a:r>
            <a:endParaRPr lang="en-US" sz="2400" b="1" i="1" dirty="0">
              <a:latin typeface="Cambria" panose="02040503050406030204" pitchFamily="18" charset="0"/>
            </a:endParaRPr>
          </a:p>
          <a:p>
            <a:pPr algn="ctr"/>
            <a:endParaRPr lang="en-US" sz="1600" dirty="0" smtClean="0"/>
          </a:p>
        </p:txBody>
      </p:sp>
      <p:pic>
        <p:nvPicPr>
          <p:cNvPr id="2052" name="Picture 4" descr="E:\Users\Xiang\Dropbox\My Workspace\Research\lab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47800" cy="6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Distributed r1DL based on Spark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"/>
          <a:stretch/>
        </p:blipFill>
        <p:spPr bwMode="auto">
          <a:xfrm>
            <a:off x="1295636" y="1268760"/>
            <a:ext cx="6552728" cy="4824536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41234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Current parallelization implementations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196752"/>
            <a:ext cx="4114800" cy="8229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 S</a:t>
            </a:r>
            <a:endParaRPr lang="en-US" sz="2400" b="1" dirty="0">
              <a:ln w="3175" cmpd="sng">
                <a:noFill/>
              </a:ln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96224" y="3012724"/>
            <a:ext cx="2926080" cy="82296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endParaRPr lang="en-US" sz="2400" b="1" i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96224" y="3920710"/>
            <a:ext cx="2926080" cy="82296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sz="24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6224" y="4828696"/>
            <a:ext cx="2926080" cy="82296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endParaRPr lang="en-US" sz="2400" b="1" i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9024" y="2104738"/>
            <a:ext cx="3383280" cy="822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300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/ S=</a:t>
            </a:r>
            <a:r>
              <a:rPr lang="en-US" sz="24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30000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2400" b="1" i="1" baseline="30000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9024" y="5736680"/>
            <a:ext cx="3383280" cy="822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4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30000" dirty="0" err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300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-uv</a:t>
            </a:r>
            <a:endParaRPr lang="en-US" sz="2400" b="1" i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66"/>
          <p:cNvCxnSpPr>
            <a:stCxn id="38" idx="3"/>
            <a:endCxn id="39" idx="3"/>
          </p:cNvCxnSpPr>
          <p:nvPr/>
        </p:nvCxnSpPr>
        <p:spPr>
          <a:xfrm>
            <a:off x="4222304" y="2516218"/>
            <a:ext cx="12700" cy="3631942"/>
          </a:xfrm>
          <a:prstGeom prst="curvedConnector3">
            <a:avLst>
              <a:gd name="adj1" fmla="val 2808000"/>
            </a:avLst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66"/>
          <p:cNvCxnSpPr>
            <a:stCxn id="39" idx="1"/>
            <a:endCxn id="38" idx="1"/>
          </p:cNvCxnSpPr>
          <p:nvPr/>
        </p:nvCxnSpPr>
        <p:spPr>
          <a:xfrm rot="10800000">
            <a:off x="839024" y="2516218"/>
            <a:ext cx="12700" cy="3631942"/>
          </a:xfrm>
          <a:prstGeom prst="curvedConnector3">
            <a:avLst>
              <a:gd name="adj1" fmla="val 1800000"/>
            </a:avLst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66"/>
          <p:cNvCxnSpPr>
            <a:stCxn id="35" idx="3"/>
            <a:endCxn id="37" idx="3"/>
          </p:cNvCxnSpPr>
          <p:nvPr/>
        </p:nvCxnSpPr>
        <p:spPr>
          <a:xfrm>
            <a:off x="4222304" y="3424204"/>
            <a:ext cx="12700" cy="1815972"/>
          </a:xfrm>
          <a:prstGeom prst="curvedConnector3">
            <a:avLst>
              <a:gd name="adj1" fmla="val 1800000"/>
            </a:avLst>
          </a:prstGeom>
          <a:ln w="28575">
            <a:solidFill>
              <a:srgbClr val="0F6FC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6"/>
          <p:cNvCxnSpPr>
            <a:stCxn id="35" idx="1"/>
            <a:endCxn id="37" idx="1"/>
          </p:cNvCxnSpPr>
          <p:nvPr/>
        </p:nvCxnSpPr>
        <p:spPr>
          <a:xfrm rot="10800000" flipV="1">
            <a:off x="1296224" y="3424204"/>
            <a:ext cx="12700" cy="1815972"/>
          </a:xfrm>
          <a:prstGeom prst="curvedConnector3">
            <a:avLst>
              <a:gd name="adj1" fmla="val 1800000"/>
            </a:avLst>
          </a:prstGeom>
          <a:ln w="28575">
            <a:solidFill>
              <a:srgbClr val="0F6FC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91584" y="2104738"/>
            <a:ext cx="4144912" cy="8229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/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node reads its</a:t>
            </a:r>
            <a:b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corresponding portion of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1600" b="1" baseline="30000" dirty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91584" y="1196752"/>
            <a:ext cx="4144912" cy="8229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/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Imported on-demand as small portions, maintained at HDFS</a:t>
            </a:r>
            <a:endParaRPr lang="en-US" sz="1600" b="1" baseline="30000" dirty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91584" y="5736680"/>
            <a:ext cx="4144912" cy="8229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/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Broadcasting </a:t>
            </a:r>
            <a:r>
              <a:rPr lang="en-US" sz="1600" b="1" i="1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i="1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 summed up the total</a:t>
            </a:r>
            <a:b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residual at controller node</a:t>
            </a:r>
            <a:endParaRPr lang="en-US" sz="1600" b="1" i="1" dirty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91584" y="3012724"/>
            <a:ext cx="4144912" cy="8229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/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node receives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only uses portion of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calculating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 summed up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controller node</a:t>
            </a:r>
            <a:endParaRPr lang="en-US" sz="1600" b="1" baseline="30000" dirty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91584" y="4828696"/>
            <a:ext cx="4144912" cy="8229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/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node receives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generates portion of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 collected at controller node</a:t>
            </a:r>
            <a:endParaRPr lang="en-US" sz="1600" b="1" baseline="30000" dirty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91584" y="3920710"/>
            <a:ext cx="4144912" cy="8229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/>
            <a:r>
              <a:rPr lang="en-US" sz="1600" b="1" dirty="0" err="1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Divide&amp;conquer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partitioning </a:t>
            </a:r>
            <a:r>
              <a:rPr lang="en-US" sz="1600" b="1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distributed at each node</a:t>
            </a:r>
            <a:endParaRPr lang="en-US" sz="1600" b="1" baseline="30000" dirty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95448" y="1254289"/>
            <a:ext cx="58060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…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5448" y="2162275"/>
            <a:ext cx="58060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…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5448" y="3978247"/>
            <a:ext cx="58060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…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5448" y="3070261"/>
            <a:ext cx="58060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…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5448" y="4886233"/>
            <a:ext cx="58060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…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5448" y="5794217"/>
            <a:ext cx="58060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…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6612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496973"/>
            <a:ext cx="8933688" cy="452431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r1DL is implemented in C++, MATLAB and Python. Currently it can be run locally or through our HELPNI web service:</a:t>
            </a:r>
          </a:p>
          <a:p>
            <a:pPr algn="ctr"/>
            <a:r>
              <a:rPr lang="en-US" sz="2400" b="1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http://bd.hafni.cs.uga.edu/HELPNI/</a:t>
            </a:r>
            <a:endParaRPr lang="en-US" sz="2400" b="1" dirty="0" smtClean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D-r1DL is implemented in Spark (Python). It has been experimentally deployed in: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in-house server (will be linked to HELPNI soon);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Georgia Advanced Computing Resource Center 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GACRC) server: 48 cores, 128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 memory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gacrc.uga.edu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/;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Elastic Compute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(AWS-EC2) service;</a:t>
            </a: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Deployment of r1DL and D-r1DL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Results by r1DL on Human Connectome Project data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79660" cy="4464496"/>
          </a:xfrm>
          <a:prstGeom prst="rect">
            <a:avLst/>
          </a:prstGeom>
          <a:noFill/>
        </p:spPr>
      </p:pic>
      <p:sp>
        <p:nvSpPr>
          <p:cNvPr id="120" name="TextBox 119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900" i="1" dirty="0"/>
              <a:t>“Fast and Scalable Rank-1 Dictionary Learning for Inferring Brain Networks from fMRI Data”, </a:t>
            </a:r>
            <a:r>
              <a:rPr lang="en-US" sz="900" i="1" dirty="0" smtClean="0"/>
              <a:t>IEEE </a:t>
            </a:r>
            <a:r>
              <a:rPr lang="en-US" sz="900" i="1" dirty="0"/>
              <a:t>Transactions on Medical </a:t>
            </a:r>
            <a:r>
              <a:rPr lang="en-US" sz="900" i="1" dirty="0" smtClean="0"/>
              <a:t>Imaging, in submission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1745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Results by r1DL on Human Connectome Project data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0" y="1349856"/>
            <a:ext cx="8936861" cy="402336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900" i="1" dirty="0"/>
              <a:t>“Fast and Scalable Rank-1 Dictionary Learning for Inferring Brain Networks from fMRI Data”, </a:t>
            </a:r>
            <a:r>
              <a:rPr lang="en-US" sz="900" i="1" dirty="0" smtClean="0"/>
              <a:t>IEEE </a:t>
            </a:r>
            <a:r>
              <a:rPr lang="en-US" sz="900" i="1" dirty="0"/>
              <a:t>Transactions on Medical </a:t>
            </a:r>
            <a:r>
              <a:rPr lang="en-US" sz="900" i="1" dirty="0" smtClean="0"/>
              <a:t>Imaging, in submission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9134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Atom Cardinality and Decreasing Variation in Residual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00" y="1185563"/>
            <a:ext cx="5200600" cy="2963517"/>
          </a:xfrm>
          <a:prstGeom prst="rect">
            <a:avLst/>
          </a:prstGeom>
          <a:noFill/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31592763"/>
              </p:ext>
            </p:extLst>
          </p:nvPr>
        </p:nvGraphicFramePr>
        <p:xfrm>
          <a:off x="1971700" y="4250499"/>
          <a:ext cx="52006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900" i="1" dirty="0"/>
              <a:t>“Fast and Scalable Rank-1 Dictionary Learning for Inferring Brain Networks from fMRI Data”, </a:t>
            </a:r>
            <a:r>
              <a:rPr lang="en-US" sz="900" i="1" dirty="0" smtClean="0"/>
              <a:t>IEEE </a:t>
            </a:r>
            <a:r>
              <a:rPr lang="en-US" sz="900" i="1" dirty="0"/>
              <a:t>Transactions on Medical </a:t>
            </a:r>
            <a:r>
              <a:rPr lang="en-US" sz="900" i="1" dirty="0" smtClean="0"/>
              <a:t>Imaging, in submission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060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Atom Cardinality and Decreasing Variation in Residual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Performance comparison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572144" y="1268760"/>
          <a:ext cx="79997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900" i="1" dirty="0"/>
              <a:t>“Fast and Scalable Rank-1 Dictionary Learning for Inferring Brain Networks from fMRI Data”, </a:t>
            </a:r>
            <a:r>
              <a:rPr lang="en-US" sz="900" i="1" dirty="0" smtClean="0"/>
              <a:t>IEEE </a:t>
            </a:r>
            <a:r>
              <a:rPr lang="en-US" sz="900" i="1" dirty="0"/>
              <a:t>Transactions on Medical </a:t>
            </a:r>
            <a:r>
              <a:rPr lang="en-US" sz="900" i="1" dirty="0" smtClean="0"/>
              <a:t>Imaging, in submission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310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Performance statistics by D-r1DL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3850"/>
            <a:ext cx="4014296" cy="5523502"/>
          </a:xfrm>
          <a:prstGeom prst="rect">
            <a:avLst/>
          </a:prstGeom>
          <a:noFill/>
        </p:spPr>
      </p:pic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890334086"/>
              </p:ext>
            </p:extLst>
          </p:nvPr>
        </p:nvGraphicFramePr>
        <p:xfrm>
          <a:off x="4188518" y="1268760"/>
          <a:ext cx="4847978" cy="249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107481743"/>
              </p:ext>
            </p:extLst>
          </p:nvPr>
        </p:nvGraphicFramePr>
        <p:xfrm>
          <a:off x="4193350" y="3861048"/>
          <a:ext cx="4843146" cy="249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30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Performance statistics by D-r1DL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85631055"/>
              </p:ext>
            </p:extLst>
          </p:nvPr>
        </p:nvGraphicFramePr>
        <p:xfrm>
          <a:off x="1367644" y="4149080"/>
          <a:ext cx="6408712" cy="228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504" y="1183392"/>
            <a:ext cx="8933688" cy="267765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Memory cost of D-r1DL by using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resilient distributed dataset (RDD)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Spark could be constant, regardless of the size of the input;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working on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partitions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whole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dataset;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Large-scale fMRI (&gt;20 GB) analysis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0384" y="2348880"/>
            <a:ext cx="7603232" cy="2817707"/>
            <a:chOff x="914400" y="2564904"/>
            <a:chExt cx="7603232" cy="28177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564904"/>
              <a:ext cx="3657600" cy="281770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564904"/>
              <a:ext cx="3657600" cy="2817707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7504" y="1268760"/>
            <a:ext cx="8933688" cy="83099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Group-wise tfMRI data aggregated from 68 subjects:</a:t>
            </a:r>
            <a:b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176×15,228,260 input matrix;</a:t>
            </a:r>
          </a:p>
        </p:txBody>
      </p:sp>
    </p:spTree>
    <p:extLst>
      <p:ext uri="{BB962C8B-B14F-4D97-AF65-F5344CB8AC3E}">
        <p14:creationId xmlns:p14="http://schemas.microsoft.com/office/powerpoint/2010/main" val="34198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Functional Network Discovery by Matrix Decomposition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1496973"/>
            <a:ext cx="8933688" cy="452431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Data-driven approaches for discovering underlying functional organization patterns;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“Functional Networks” as components from matrix decomposition/factorization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analysis: collection of voxels;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Temporal and spatial patterns are defined in the matrix decomposition results (i.e. components and loading coefficient);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Widely-applied in fMRI studies: ICA, PCA, dictionary learning;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0463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Large-scale fMRI (&gt;20 GB)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analysis with sampling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15" y="1090176"/>
            <a:ext cx="7836370" cy="4139024"/>
          </a:xfrm>
          <a:prstGeom prst="rect">
            <a:avLst/>
          </a:prstGeom>
        </p:spPr>
      </p:pic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004066413"/>
              </p:ext>
            </p:extLst>
          </p:nvPr>
        </p:nvGraphicFramePr>
        <p:xfrm>
          <a:off x="770384" y="5301208"/>
          <a:ext cx="7603232" cy="128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36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Conclusion and Discussion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504" y="1352957"/>
            <a:ext cx="8933688" cy="452431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and scalable solution for big neuroimaging data analysis;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limited to fMRI data: a general framework for all modalities of biomedical imaging data;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Getting more comprehensive understanding of the brain functional dynamics: precisely mapping individual functional networks to the population-wise state space;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Try our web service! </a:t>
            </a:r>
            <a:r>
              <a:rPr lang="en-US" sz="2400" b="1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http://bd.hafni.cs.uga.edu/HELPNI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4747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Dictionary Learning Method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4" y="1340768"/>
            <a:ext cx="5760640" cy="432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i="1" dirty="0" smtClean="0"/>
              <a:t>“Sparse </a:t>
            </a:r>
            <a:r>
              <a:rPr lang="en-US" sz="1000" i="1" dirty="0"/>
              <a:t>Representation of Whole-brain FMRI Signals for Identification of Functional </a:t>
            </a:r>
            <a:r>
              <a:rPr lang="en-US" sz="1000" i="1" dirty="0" smtClean="0"/>
              <a:t>Networks”, Medical </a:t>
            </a:r>
            <a:r>
              <a:rPr lang="en-US" sz="1000" i="1" dirty="0"/>
              <a:t>Image Analysis, </a:t>
            </a:r>
            <a:r>
              <a:rPr lang="en-US" sz="1000" i="1" dirty="0" smtClean="0"/>
              <a:t>2014</a:t>
            </a:r>
            <a:endParaRPr lang="en-US" sz="1000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2160" y="1340768"/>
            <a:ext cx="3024336" cy="341632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indent="-18288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Temporal variation patterns stored in </a:t>
            </a:r>
            <a:r>
              <a:rPr lang="en-US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matrix;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Spatial distribution patterns stored in </a:t>
            </a:r>
            <a:r>
              <a:rPr lang="el-GR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(mixing) matrix;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just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number of dictionaries (functional networks) learned;</a:t>
            </a:r>
          </a:p>
        </p:txBody>
      </p:sp>
    </p:spTree>
    <p:extLst>
      <p:ext uri="{BB962C8B-B14F-4D97-AF65-F5344CB8AC3E}">
        <p14:creationId xmlns:p14="http://schemas.microsoft.com/office/powerpoint/2010/main" val="39560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Functional Network Discovery by Matrix Decomposition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i="1" dirty="0" smtClean="0"/>
              <a:t>“Sparse </a:t>
            </a:r>
            <a:r>
              <a:rPr lang="en-US" sz="1000" i="1" dirty="0"/>
              <a:t>Representation of Whole-brain FMRI Signals for Identification of Functional </a:t>
            </a:r>
            <a:r>
              <a:rPr lang="en-US" sz="1000" i="1" dirty="0" smtClean="0"/>
              <a:t>Networks”, Medical </a:t>
            </a:r>
            <a:r>
              <a:rPr lang="en-US" sz="1000" i="1" dirty="0"/>
              <a:t>Image Analysis, </a:t>
            </a:r>
            <a:r>
              <a:rPr lang="en-US" sz="1000" i="1" dirty="0" smtClean="0"/>
              <a:t>2014</a:t>
            </a:r>
            <a:endParaRPr lang="en-US" sz="1000" i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9302"/>
          <a:stretch/>
        </p:blipFill>
        <p:spPr bwMode="auto">
          <a:xfrm>
            <a:off x="107504" y="1096324"/>
            <a:ext cx="5588627" cy="5501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6136" y="2788512"/>
            <a:ext cx="3240360" cy="211665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indent="-18288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Both task-evoked (e.g. M1, M3, M5) and resting-state networks (e.g. RSN2, RSN 3) could be identified from the dictionary learning results;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53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Functional Network Discovery by Matrix Decomposition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40735"/>
            <a:ext cx="9144000" cy="317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900" i="1" dirty="0" smtClean="0"/>
              <a:t>“Holistic </a:t>
            </a:r>
            <a:r>
              <a:rPr lang="en-US" sz="900" i="1" dirty="0"/>
              <a:t>Atlases of Functional Networks and Interactions Reveal Reciprocal Organizational Architecture of Cortical </a:t>
            </a:r>
            <a:r>
              <a:rPr lang="en-US" sz="900" i="1" dirty="0" smtClean="0"/>
              <a:t>Function”, </a:t>
            </a:r>
            <a:br>
              <a:rPr lang="en-US" sz="900" i="1" dirty="0" smtClean="0"/>
            </a:br>
            <a:r>
              <a:rPr lang="en-US" sz="900" i="1" dirty="0" smtClean="0"/>
              <a:t>IEEE </a:t>
            </a:r>
            <a:r>
              <a:rPr lang="en-US" sz="900" i="1" dirty="0"/>
              <a:t>Transactions on Biomedical Engineering,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1133336"/>
            <a:ext cx="5303520" cy="525307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778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Working with Big Data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220559"/>
            <a:ext cx="8933688" cy="120032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fMRI big data posed grand challenges on the analysis methods: data size quickly out-grows the memory capacity and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20888"/>
            <a:ext cx="8928992" cy="1452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900" i="1" dirty="0"/>
              <a:t>“Group-PCA for very large fMRI datasets”, </a:t>
            </a:r>
            <a:r>
              <a:rPr lang="en-US" sz="900" i="1" dirty="0" smtClean="0"/>
              <a:t>Smith et. al, Neuroimaging, </a:t>
            </a:r>
            <a:r>
              <a:rPr lang="en-US" sz="900" i="1" dirty="0"/>
              <a:t>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4" y="3901688"/>
            <a:ext cx="8933688" cy="267765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Utilizing population-level data for learning the holistic brain functional networks space rather than the dominant features: overcome the bias and false-positives in traditional hypothesis-based studies;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Requires integrated informatics system and the fast and scalable algorithms for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high-throughput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neuroimaging researches;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7956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Rank-1 Dictionary Learning Overview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007604" y="1196752"/>
            <a:ext cx="7128792" cy="3453468"/>
            <a:chOff x="62403" y="922430"/>
            <a:chExt cx="6957869" cy="3370666"/>
          </a:xfrm>
        </p:grpSpPr>
        <p:sp>
          <p:nvSpPr>
            <p:cNvPr id="66" name="Rectangle 65"/>
            <p:cNvSpPr/>
            <p:nvPr/>
          </p:nvSpPr>
          <p:spPr>
            <a:xfrm>
              <a:off x="3159772" y="2582416"/>
              <a:ext cx="3860500" cy="1710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Loading coefficient matrix (spatial)</a:t>
              </a:r>
              <a:r>
                <a:rPr lang="en-US" sz="16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64166" y="3642791"/>
              <a:ext cx="20518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…</a:t>
              </a:r>
              <a:endParaRPr lang="en-US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79171" y="3869133"/>
              <a:ext cx="857250" cy="27994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62783" y="3869133"/>
              <a:ext cx="857250" cy="27994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40184" y="3869133"/>
              <a:ext cx="857250" cy="27994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i="1" baseline="30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403" y="2582416"/>
              <a:ext cx="3017520" cy="1710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Dictionary matrix (temporal) </a:t>
              </a:r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2403" y="922430"/>
              <a:ext cx="6957869" cy="1659987"/>
              <a:chOff x="62403" y="922430"/>
              <a:chExt cx="6957869" cy="165998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23528" y="922430"/>
                <a:ext cx="1554480" cy="4823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</a:t>
                </a:r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03" y="1628800"/>
                <a:ext cx="228600" cy="64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endParaRPr lang="en-US" sz="16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69578" y="1628800"/>
                <a:ext cx="1554480" cy="2160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endParaRPr lang="en-US" sz="16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04674" y="1644189"/>
                <a:ext cx="1458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</a:t>
                </a: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04431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39333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79582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475656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64562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Down Arrow 81"/>
              <p:cNvSpPr/>
              <p:nvPr/>
            </p:nvSpPr>
            <p:spPr>
              <a:xfrm rot="16200000">
                <a:off x="2084602" y="742702"/>
                <a:ext cx="274320" cy="731520"/>
              </a:xfrm>
              <a:prstGeom prst="downArrow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893278" y="1146384"/>
                <a:ext cx="5610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i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deflate</a:t>
                </a:r>
                <a:endParaRPr lang="en-US" sz="1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Down Arrow 83"/>
              <p:cNvSpPr/>
              <p:nvPr/>
            </p:nvSpPr>
            <p:spPr>
              <a:xfrm rot="13500000">
                <a:off x="2151757" y="1285423"/>
                <a:ext cx="274320" cy="548640"/>
              </a:xfrm>
              <a:prstGeom prst="downArrow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5400000">
                <a:off x="1042258" y="1403820"/>
                <a:ext cx="1170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endParaRPr lang="en-US" sz="16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583438" y="922430"/>
                <a:ext cx="1554480" cy="4823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i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endParaRPr lang="en-US" sz="1600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322313" y="1628800"/>
                <a:ext cx="228600" cy="64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16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729488" y="1628800"/>
                <a:ext cx="1554480" cy="2160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16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564584" y="1644189"/>
                <a:ext cx="1458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</a:t>
                </a: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43808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58965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861347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735566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024472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5400000">
                <a:off x="3302168" y="1403820"/>
                <a:ext cx="1170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endParaRPr lang="en-US" sz="16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319742" y="922430"/>
                <a:ext cx="1554480" cy="4823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 i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 i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600" i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i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’</a:t>
                </a:r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068044" y="1628800"/>
                <a:ext cx="228600" cy="64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600" i="1" baseline="30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endParaRPr lang="en-US" sz="1600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465792" y="1628800"/>
                <a:ext cx="1554480" cy="2160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sz="16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i="1" baseline="30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endParaRPr lang="en-US" sz="1600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300888" y="1644189"/>
                <a:ext cx="1458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</a:t>
                </a: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500645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623261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772099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896835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760776" y="1628800"/>
                <a:ext cx="91440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 rot="5400000">
                <a:off x="6038472" y="1403820"/>
                <a:ext cx="1170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endParaRPr lang="en-US" sz="16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283968" y="1281672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…</a:t>
                </a:r>
                <a:endParaRPr lang="en-US" sz="16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Straight Arrow Connector 22"/>
              <p:cNvCxnSpPr>
                <a:stCxn id="98" idx="2"/>
                <a:endCxn id="66" idx="0"/>
              </p:cNvCxnSpPr>
              <p:nvPr/>
            </p:nvCxnSpPr>
            <p:spPr>
              <a:xfrm rot="5400000">
                <a:off x="5297731" y="1637115"/>
                <a:ext cx="737592" cy="115301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rgbClr val="C0000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22"/>
              <p:cNvCxnSpPr>
                <a:stCxn id="88" idx="2"/>
                <a:endCxn id="66" idx="0"/>
              </p:cNvCxnSpPr>
              <p:nvPr/>
            </p:nvCxnSpPr>
            <p:spPr>
              <a:xfrm rot="16200000" flipH="1">
                <a:off x="3929579" y="1421973"/>
                <a:ext cx="737592" cy="1583294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rgbClr val="C0000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22"/>
              <p:cNvCxnSpPr>
                <a:stCxn id="75" idx="2"/>
                <a:endCxn id="66" idx="0"/>
              </p:cNvCxnSpPr>
              <p:nvPr/>
            </p:nvCxnSpPr>
            <p:spPr>
              <a:xfrm rot="16200000" flipH="1">
                <a:off x="2799624" y="292018"/>
                <a:ext cx="737592" cy="3843204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rgbClr val="C0000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22"/>
              <p:cNvCxnSpPr>
                <a:stCxn id="74" idx="2"/>
                <a:endCxn id="71" idx="0"/>
              </p:cNvCxnSpPr>
              <p:nvPr/>
            </p:nvCxnSpPr>
            <p:spPr>
              <a:xfrm rot="16200000" flipH="1">
                <a:off x="717165" y="1728418"/>
                <a:ext cx="313536" cy="139446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22"/>
              <p:cNvCxnSpPr>
                <a:stCxn id="87" idx="2"/>
                <a:endCxn id="71" idx="0"/>
              </p:cNvCxnSpPr>
              <p:nvPr/>
            </p:nvCxnSpPr>
            <p:spPr>
              <a:xfrm rot="5400000">
                <a:off x="1847120" y="1992923"/>
                <a:ext cx="313536" cy="86545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22"/>
              <p:cNvCxnSpPr>
                <a:stCxn id="97" idx="2"/>
                <a:endCxn id="71" idx="0"/>
              </p:cNvCxnSpPr>
              <p:nvPr/>
            </p:nvCxnSpPr>
            <p:spPr>
              <a:xfrm rot="5400000">
                <a:off x="3219986" y="620058"/>
                <a:ext cx="313536" cy="3611181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Rectangle 112"/>
            <p:cNvSpPr/>
            <p:nvPr/>
          </p:nvSpPr>
          <p:spPr>
            <a:xfrm>
              <a:off x="79223" y="2812101"/>
              <a:ext cx="335712" cy="125326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800" b="1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 algn="ctr"/>
              <a:r>
                <a:rPr lang="en-US" sz="16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i="1" baseline="30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195560" y="3869133"/>
              <a:ext cx="857250" cy="27994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60" y="2872896"/>
              <a:ext cx="857250" cy="9906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171" y="2872896"/>
              <a:ext cx="857250" cy="9906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783" y="2872896"/>
              <a:ext cx="857250" cy="9906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184" y="2872896"/>
              <a:ext cx="857250" cy="990600"/>
            </a:xfrm>
            <a:prstGeom prst="rect">
              <a:avLst/>
            </a:prstGeom>
          </p:spPr>
        </p:pic>
        <p:graphicFrame>
          <p:nvGraphicFramePr>
            <p:cNvPr id="119" name="Chart 118"/>
            <p:cNvGraphicFramePr>
              <a:graphicFrameLocks/>
            </p:cNvGraphicFramePr>
            <p:nvPr>
              <p:extLst/>
            </p:nvPr>
          </p:nvGraphicFramePr>
          <p:xfrm>
            <a:off x="365510" y="2905621"/>
            <a:ext cx="2664157" cy="12021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pic>
        <p:nvPicPr>
          <p:cNvPr id="126" name="Picture 12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1"/>
          <a:stretch/>
        </p:blipFill>
        <p:spPr bwMode="auto">
          <a:xfrm>
            <a:off x="1023454" y="4797153"/>
            <a:ext cx="7148946" cy="172819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900" i="1" dirty="0"/>
              <a:t>“Fast and Scalable Rank-1 Dictionary Learning for Inferring Brain Networks from fMRI Data”, </a:t>
            </a:r>
            <a:r>
              <a:rPr lang="en-US" sz="900" i="1" dirty="0" smtClean="0"/>
              <a:t>IEEE </a:t>
            </a:r>
            <a:r>
              <a:rPr lang="en-US" sz="900" i="1" dirty="0"/>
              <a:t>Transactions on Medical </a:t>
            </a:r>
            <a:r>
              <a:rPr lang="en-US" sz="900" i="1" dirty="0" smtClean="0"/>
              <a:t>Imaging, in submission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3442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Rank-1 Dictionary Learning Overview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0" y="3877390"/>
                <a:ext cx="9144000" cy="508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7390"/>
                <a:ext cx="9144000" cy="5089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0" y="4374376"/>
                <a:ext cx="9144000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𝑆𝑣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𝑆𝑣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4376"/>
                <a:ext cx="9144000" cy="6499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0" y="5112249"/>
                <a:ext cx="914400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onverging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=0.01.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2249"/>
                <a:ext cx="9144000" cy="404983"/>
              </a:xfrm>
              <a:prstGeom prst="rect">
                <a:avLst/>
              </a:prstGeom>
              <a:blipFill rotWithShape="0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0" y="1700808"/>
                <a:ext cx="914400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0808"/>
                <a:ext cx="9144000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/>
          <p:cNvSpPr/>
          <p:nvPr/>
        </p:nvSpPr>
        <p:spPr>
          <a:xfrm>
            <a:off x="107504" y="1236881"/>
            <a:ext cx="8933688" cy="46166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 formulation of matrix factorization problem: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0" y="2924944"/>
                <a:ext cx="9144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4944"/>
                <a:ext cx="91440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ctangle 126"/>
          <p:cNvSpPr/>
          <p:nvPr/>
        </p:nvSpPr>
        <p:spPr>
          <a:xfrm>
            <a:off x="107504" y="2348880"/>
            <a:ext cx="8933688" cy="46166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Dictionary learning with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-0 constraint (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vectors):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7504" y="3408680"/>
            <a:ext cx="8933688" cy="46166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Alternating Least Square (ALS) updating: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07504" y="5517232"/>
            <a:ext cx="8933688" cy="46166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Deflation: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0" y="6033232"/>
                <a:ext cx="9144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,1&lt;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3232"/>
                <a:ext cx="9144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ounded Rectangle 130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4570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/>
          <p:cNvSpPr/>
          <p:nvPr/>
        </p:nvSpPr>
        <p:spPr>
          <a:xfrm>
            <a:off x="3830764" y="147112"/>
            <a:ext cx="155448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Parallelization 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005138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Algorithm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79512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7504" y="486544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Distributed r1DL based on Spark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813" y="1196752"/>
            <a:ext cx="8396375" cy="2451634"/>
            <a:chOff x="107504" y="1351678"/>
            <a:chExt cx="8396375" cy="2451634"/>
          </a:xfrm>
        </p:grpSpPr>
        <p:grpSp>
          <p:nvGrpSpPr>
            <p:cNvPr id="10" name="Group 9"/>
            <p:cNvGrpSpPr/>
            <p:nvPr/>
          </p:nvGrpSpPr>
          <p:grpSpPr>
            <a:xfrm>
              <a:off x="2217793" y="1351678"/>
              <a:ext cx="4708414" cy="2451634"/>
              <a:chOff x="1807802" y="1351678"/>
              <a:chExt cx="4708414" cy="245163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402083" y="1351678"/>
                <a:ext cx="1454071" cy="961404"/>
                <a:chOff x="1908339" y="1351678"/>
                <a:chExt cx="1454071" cy="961404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1908339" y="1351678"/>
                  <a:ext cx="1392001" cy="88392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Freeform 30"/>
                <p:cNvSpPr/>
                <p:nvPr/>
              </p:nvSpPr>
              <p:spPr>
                <a:xfrm>
                  <a:off x="1970409" y="1429162"/>
                  <a:ext cx="1392001" cy="883920"/>
                </a:xfrm>
                <a:custGeom>
                  <a:avLst/>
                  <a:gdLst>
                    <a:gd name="connsiteX0" fmla="*/ 0 w 1392001"/>
                    <a:gd name="connsiteY0" fmla="*/ 88392 h 883920"/>
                    <a:gd name="connsiteX1" fmla="*/ 88392 w 1392001"/>
                    <a:gd name="connsiteY1" fmla="*/ 0 h 883920"/>
                    <a:gd name="connsiteX2" fmla="*/ 1303609 w 1392001"/>
                    <a:gd name="connsiteY2" fmla="*/ 0 h 883920"/>
                    <a:gd name="connsiteX3" fmla="*/ 1392001 w 1392001"/>
                    <a:gd name="connsiteY3" fmla="*/ 88392 h 883920"/>
                    <a:gd name="connsiteX4" fmla="*/ 1392001 w 1392001"/>
                    <a:gd name="connsiteY4" fmla="*/ 795528 h 883920"/>
                    <a:gd name="connsiteX5" fmla="*/ 1303609 w 1392001"/>
                    <a:gd name="connsiteY5" fmla="*/ 883920 h 883920"/>
                    <a:gd name="connsiteX6" fmla="*/ 88392 w 1392001"/>
                    <a:gd name="connsiteY6" fmla="*/ 883920 h 883920"/>
                    <a:gd name="connsiteX7" fmla="*/ 0 w 1392001"/>
                    <a:gd name="connsiteY7" fmla="*/ 795528 h 883920"/>
                    <a:gd name="connsiteX8" fmla="*/ 0 w 1392001"/>
                    <a:gd name="connsiteY8" fmla="*/ 88392 h 88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2001" h="883920">
                      <a:moveTo>
                        <a:pt x="0" y="88392"/>
                      </a:moveTo>
                      <a:cubicBezTo>
                        <a:pt x="0" y="39574"/>
                        <a:pt x="39574" y="0"/>
                        <a:pt x="88392" y="0"/>
                      </a:cubicBezTo>
                      <a:lnTo>
                        <a:pt x="1303609" y="0"/>
                      </a:lnTo>
                      <a:cubicBezTo>
                        <a:pt x="1352427" y="0"/>
                        <a:pt x="1392001" y="39574"/>
                        <a:pt x="1392001" y="88392"/>
                      </a:cubicBezTo>
                      <a:lnTo>
                        <a:pt x="1392001" y="795528"/>
                      </a:lnTo>
                      <a:cubicBezTo>
                        <a:pt x="1392001" y="844346"/>
                        <a:pt x="1352427" y="883920"/>
                        <a:pt x="1303609" y="883920"/>
                      </a:cubicBezTo>
                      <a:lnTo>
                        <a:pt x="88392" y="883920"/>
                      </a:lnTo>
                      <a:cubicBezTo>
                        <a:pt x="39574" y="883920"/>
                        <a:pt x="0" y="844346"/>
                        <a:pt x="0" y="795528"/>
                      </a:cubicBezTo>
                      <a:lnTo>
                        <a:pt x="0" y="88392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0659" tIns="90659" rIns="90659" bIns="90659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700" kern="1200" dirty="0" smtClean="0">
                      <a:latin typeface="Cambria" panose="02040503050406030204" pitchFamily="18" charset="0"/>
                    </a:rPr>
                    <a:t>Controller node (worker)</a:t>
                  </a:r>
                  <a:endParaRPr lang="en-US" sz="1700" kern="1200" dirty="0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434974" y="2841908"/>
                <a:ext cx="1454071" cy="961404"/>
                <a:chOff x="7102218" y="2766993"/>
                <a:chExt cx="1454071" cy="961404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7102218" y="2766993"/>
                  <a:ext cx="1392001" cy="88392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Freeform 28"/>
                <p:cNvSpPr/>
                <p:nvPr/>
              </p:nvSpPr>
              <p:spPr>
                <a:xfrm>
                  <a:off x="7164288" y="2844477"/>
                  <a:ext cx="1392001" cy="883920"/>
                </a:xfrm>
                <a:custGeom>
                  <a:avLst/>
                  <a:gdLst>
                    <a:gd name="connsiteX0" fmla="*/ 0 w 1392001"/>
                    <a:gd name="connsiteY0" fmla="*/ 88392 h 883920"/>
                    <a:gd name="connsiteX1" fmla="*/ 88392 w 1392001"/>
                    <a:gd name="connsiteY1" fmla="*/ 0 h 883920"/>
                    <a:gd name="connsiteX2" fmla="*/ 1303609 w 1392001"/>
                    <a:gd name="connsiteY2" fmla="*/ 0 h 883920"/>
                    <a:gd name="connsiteX3" fmla="*/ 1392001 w 1392001"/>
                    <a:gd name="connsiteY3" fmla="*/ 88392 h 883920"/>
                    <a:gd name="connsiteX4" fmla="*/ 1392001 w 1392001"/>
                    <a:gd name="connsiteY4" fmla="*/ 795528 h 883920"/>
                    <a:gd name="connsiteX5" fmla="*/ 1303609 w 1392001"/>
                    <a:gd name="connsiteY5" fmla="*/ 883920 h 883920"/>
                    <a:gd name="connsiteX6" fmla="*/ 88392 w 1392001"/>
                    <a:gd name="connsiteY6" fmla="*/ 883920 h 883920"/>
                    <a:gd name="connsiteX7" fmla="*/ 0 w 1392001"/>
                    <a:gd name="connsiteY7" fmla="*/ 795528 h 883920"/>
                    <a:gd name="connsiteX8" fmla="*/ 0 w 1392001"/>
                    <a:gd name="connsiteY8" fmla="*/ 88392 h 88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2001" h="883920">
                      <a:moveTo>
                        <a:pt x="0" y="88392"/>
                      </a:moveTo>
                      <a:cubicBezTo>
                        <a:pt x="0" y="39574"/>
                        <a:pt x="39574" y="0"/>
                        <a:pt x="88392" y="0"/>
                      </a:cubicBezTo>
                      <a:lnTo>
                        <a:pt x="1303609" y="0"/>
                      </a:lnTo>
                      <a:cubicBezTo>
                        <a:pt x="1352427" y="0"/>
                        <a:pt x="1392001" y="39574"/>
                        <a:pt x="1392001" y="88392"/>
                      </a:cubicBezTo>
                      <a:lnTo>
                        <a:pt x="1392001" y="795528"/>
                      </a:lnTo>
                      <a:cubicBezTo>
                        <a:pt x="1392001" y="844346"/>
                        <a:pt x="1352427" y="883920"/>
                        <a:pt x="1303609" y="883920"/>
                      </a:cubicBezTo>
                      <a:lnTo>
                        <a:pt x="88392" y="883920"/>
                      </a:lnTo>
                      <a:cubicBezTo>
                        <a:pt x="39574" y="883920"/>
                        <a:pt x="0" y="844346"/>
                        <a:pt x="0" y="795528"/>
                      </a:cubicBezTo>
                      <a:lnTo>
                        <a:pt x="0" y="88392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0659" tIns="90659" rIns="90659" bIns="90659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sz="1700" dirty="0">
                      <a:latin typeface="Cambria" panose="02040503050406030204" pitchFamily="18" charset="0"/>
                    </a:rPr>
                    <a:t>Slave node (worker)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807802" y="2841908"/>
                <a:ext cx="1454071" cy="961404"/>
                <a:chOff x="7102218" y="2766993"/>
                <a:chExt cx="1454071" cy="961404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102218" y="2766993"/>
                  <a:ext cx="1392001" cy="88392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Freeform 26"/>
                <p:cNvSpPr/>
                <p:nvPr/>
              </p:nvSpPr>
              <p:spPr>
                <a:xfrm>
                  <a:off x="7164288" y="2844477"/>
                  <a:ext cx="1392001" cy="883920"/>
                </a:xfrm>
                <a:custGeom>
                  <a:avLst/>
                  <a:gdLst>
                    <a:gd name="connsiteX0" fmla="*/ 0 w 1392001"/>
                    <a:gd name="connsiteY0" fmla="*/ 88392 h 883920"/>
                    <a:gd name="connsiteX1" fmla="*/ 88392 w 1392001"/>
                    <a:gd name="connsiteY1" fmla="*/ 0 h 883920"/>
                    <a:gd name="connsiteX2" fmla="*/ 1303609 w 1392001"/>
                    <a:gd name="connsiteY2" fmla="*/ 0 h 883920"/>
                    <a:gd name="connsiteX3" fmla="*/ 1392001 w 1392001"/>
                    <a:gd name="connsiteY3" fmla="*/ 88392 h 883920"/>
                    <a:gd name="connsiteX4" fmla="*/ 1392001 w 1392001"/>
                    <a:gd name="connsiteY4" fmla="*/ 795528 h 883920"/>
                    <a:gd name="connsiteX5" fmla="*/ 1303609 w 1392001"/>
                    <a:gd name="connsiteY5" fmla="*/ 883920 h 883920"/>
                    <a:gd name="connsiteX6" fmla="*/ 88392 w 1392001"/>
                    <a:gd name="connsiteY6" fmla="*/ 883920 h 883920"/>
                    <a:gd name="connsiteX7" fmla="*/ 0 w 1392001"/>
                    <a:gd name="connsiteY7" fmla="*/ 795528 h 883920"/>
                    <a:gd name="connsiteX8" fmla="*/ 0 w 1392001"/>
                    <a:gd name="connsiteY8" fmla="*/ 88392 h 88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2001" h="883920">
                      <a:moveTo>
                        <a:pt x="0" y="88392"/>
                      </a:moveTo>
                      <a:cubicBezTo>
                        <a:pt x="0" y="39574"/>
                        <a:pt x="39574" y="0"/>
                        <a:pt x="88392" y="0"/>
                      </a:cubicBezTo>
                      <a:lnTo>
                        <a:pt x="1303609" y="0"/>
                      </a:lnTo>
                      <a:cubicBezTo>
                        <a:pt x="1352427" y="0"/>
                        <a:pt x="1392001" y="39574"/>
                        <a:pt x="1392001" y="88392"/>
                      </a:cubicBezTo>
                      <a:lnTo>
                        <a:pt x="1392001" y="795528"/>
                      </a:lnTo>
                      <a:cubicBezTo>
                        <a:pt x="1392001" y="844346"/>
                        <a:pt x="1352427" y="883920"/>
                        <a:pt x="1303609" y="883920"/>
                      </a:cubicBezTo>
                      <a:lnTo>
                        <a:pt x="88392" y="883920"/>
                      </a:lnTo>
                      <a:cubicBezTo>
                        <a:pt x="39574" y="883920"/>
                        <a:pt x="0" y="844346"/>
                        <a:pt x="0" y="795528"/>
                      </a:cubicBezTo>
                      <a:lnTo>
                        <a:pt x="0" y="88392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0659" tIns="90659" rIns="90659" bIns="90659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sz="1700" dirty="0">
                      <a:latin typeface="Cambria" panose="02040503050406030204" pitchFamily="18" charset="0"/>
                    </a:rPr>
                    <a:t>Slave node (worker)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062145" y="2841908"/>
                <a:ext cx="1454071" cy="961404"/>
                <a:chOff x="7102218" y="2766993"/>
                <a:chExt cx="1454071" cy="961404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7102218" y="2766993"/>
                  <a:ext cx="1392001" cy="88392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Freeform 24"/>
                <p:cNvSpPr/>
                <p:nvPr/>
              </p:nvSpPr>
              <p:spPr>
                <a:xfrm>
                  <a:off x="7164288" y="2844477"/>
                  <a:ext cx="1392001" cy="883920"/>
                </a:xfrm>
                <a:custGeom>
                  <a:avLst/>
                  <a:gdLst>
                    <a:gd name="connsiteX0" fmla="*/ 0 w 1392001"/>
                    <a:gd name="connsiteY0" fmla="*/ 88392 h 883920"/>
                    <a:gd name="connsiteX1" fmla="*/ 88392 w 1392001"/>
                    <a:gd name="connsiteY1" fmla="*/ 0 h 883920"/>
                    <a:gd name="connsiteX2" fmla="*/ 1303609 w 1392001"/>
                    <a:gd name="connsiteY2" fmla="*/ 0 h 883920"/>
                    <a:gd name="connsiteX3" fmla="*/ 1392001 w 1392001"/>
                    <a:gd name="connsiteY3" fmla="*/ 88392 h 883920"/>
                    <a:gd name="connsiteX4" fmla="*/ 1392001 w 1392001"/>
                    <a:gd name="connsiteY4" fmla="*/ 795528 h 883920"/>
                    <a:gd name="connsiteX5" fmla="*/ 1303609 w 1392001"/>
                    <a:gd name="connsiteY5" fmla="*/ 883920 h 883920"/>
                    <a:gd name="connsiteX6" fmla="*/ 88392 w 1392001"/>
                    <a:gd name="connsiteY6" fmla="*/ 883920 h 883920"/>
                    <a:gd name="connsiteX7" fmla="*/ 0 w 1392001"/>
                    <a:gd name="connsiteY7" fmla="*/ 795528 h 883920"/>
                    <a:gd name="connsiteX8" fmla="*/ 0 w 1392001"/>
                    <a:gd name="connsiteY8" fmla="*/ 88392 h 88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2001" h="883920">
                      <a:moveTo>
                        <a:pt x="0" y="88392"/>
                      </a:moveTo>
                      <a:cubicBezTo>
                        <a:pt x="0" y="39574"/>
                        <a:pt x="39574" y="0"/>
                        <a:pt x="88392" y="0"/>
                      </a:cubicBezTo>
                      <a:lnTo>
                        <a:pt x="1303609" y="0"/>
                      </a:lnTo>
                      <a:cubicBezTo>
                        <a:pt x="1352427" y="0"/>
                        <a:pt x="1392001" y="39574"/>
                        <a:pt x="1392001" y="88392"/>
                      </a:cubicBezTo>
                      <a:lnTo>
                        <a:pt x="1392001" y="795528"/>
                      </a:lnTo>
                      <a:cubicBezTo>
                        <a:pt x="1392001" y="844346"/>
                        <a:pt x="1352427" y="883920"/>
                        <a:pt x="1303609" y="883920"/>
                      </a:cubicBezTo>
                      <a:lnTo>
                        <a:pt x="88392" y="883920"/>
                      </a:lnTo>
                      <a:cubicBezTo>
                        <a:pt x="39574" y="883920"/>
                        <a:pt x="0" y="844346"/>
                        <a:pt x="0" y="795528"/>
                      </a:cubicBezTo>
                      <a:lnTo>
                        <a:pt x="0" y="88392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0659" tIns="90659" rIns="90659" bIns="90659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sz="1700" dirty="0">
                      <a:latin typeface="Cambria" panose="02040503050406030204" pitchFamily="18" charset="0"/>
                    </a:rPr>
                    <a:t>Slave node (worker)</a:t>
                  </a:r>
                </a:p>
              </p:txBody>
            </p:sp>
          </p:grpSp>
          <p:cxnSp>
            <p:nvCxnSpPr>
              <p:cNvPr id="20" name="Elbow Connector 19"/>
              <p:cNvCxnSpPr>
                <a:stCxn id="21" idx="2"/>
                <a:endCxn id="26" idx="0"/>
              </p:cNvCxnSpPr>
              <p:nvPr/>
            </p:nvCxnSpPr>
            <p:spPr>
              <a:xfrm rot="5400000">
                <a:off x="3072902" y="1782726"/>
                <a:ext cx="490084" cy="162828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3994924" y="2274340"/>
                <a:ext cx="274320" cy="774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Elbow Connector 21"/>
              <p:cNvCxnSpPr>
                <a:stCxn id="21" idx="2"/>
                <a:endCxn id="24" idx="0"/>
              </p:cNvCxnSpPr>
              <p:nvPr/>
            </p:nvCxnSpPr>
            <p:spPr>
              <a:xfrm rot="16200000" flipH="1">
                <a:off x="4700073" y="1783835"/>
                <a:ext cx="490084" cy="1626062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>
                <a:stCxn id="21" idx="2"/>
                <a:endCxn id="28" idx="0"/>
              </p:cNvCxnSpPr>
              <p:nvPr/>
            </p:nvCxnSpPr>
            <p:spPr>
              <a:xfrm rot="5400000">
                <a:off x="3886488" y="2596312"/>
                <a:ext cx="490084" cy="1109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Down Arrow 10"/>
            <p:cNvSpPr/>
            <p:nvPr/>
          </p:nvSpPr>
          <p:spPr>
            <a:xfrm>
              <a:off x="7389459" y="2018536"/>
              <a:ext cx="457200" cy="1554480"/>
            </a:xfrm>
            <a:prstGeom prst="downArrow">
              <a:avLst/>
            </a:prstGeom>
            <a:solidFill>
              <a:srgbClr val="E7F1F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32240" y="1556792"/>
              <a:ext cx="1771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mbria" panose="02040503050406030204" pitchFamily="18" charset="0"/>
                </a:rPr>
                <a:t>map(function)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0800000">
              <a:off x="1335105" y="2018536"/>
              <a:ext cx="457200" cy="1554480"/>
            </a:xfrm>
            <a:prstGeom prst="downArrow">
              <a:avLst/>
            </a:prstGeom>
            <a:solidFill>
              <a:srgbClr val="E7F1F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504" y="1556792"/>
              <a:ext cx="2912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mbria" panose="02040503050406030204" pitchFamily="18" charset="0"/>
                </a:rPr>
                <a:t>reduce(lambda function)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2808" y="3854362"/>
            <a:ext cx="8933688" cy="230832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Subroutines for Parallelization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Vector-matrix multiplication;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Matrix-vector multiplication;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deflation;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56390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Deployment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82016" y="147112"/>
            <a:ext cx="155448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Result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8467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7307</TotalTime>
  <Words>1075</Words>
  <Application>Microsoft Office PowerPoint</Application>
  <PresentationFormat>On-screen Show (4:3)</PresentationFormat>
  <Paragraphs>274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 Unicode MS</vt:lpstr>
      <vt:lpstr>宋体</vt:lpstr>
      <vt:lpstr>隶书</vt:lpstr>
      <vt:lpstr>Arial</vt:lpstr>
      <vt:lpstr>Calibri</vt:lpstr>
      <vt:lpstr>Cambria</vt:lpstr>
      <vt:lpstr>Cambria Math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</dc:title>
  <dc:creator> </dc:creator>
  <cp:lastModifiedBy>Xiang Li</cp:lastModifiedBy>
  <cp:revision>1841</cp:revision>
  <dcterms:created xsi:type="dcterms:W3CDTF">2008-01-26T04:36:40Z</dcterms:created>
  <dcterms:modified xsi:type="dcterms:W3CDTF">2016-03-12T20:01:19Z</dcterms:modified>
</cp:coreProperties>
</file>