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3"/>
  </p:notesMasterIdLst>
  <p:handoutMasterIdLst>
    <p:handoutMasterId r:id="rId34"/>
  </p:handoutMasterIdLst>
  <p:sldIdLst>
    <p:sldId id="275" r:id="rId2"/>
    <p:sldId id="393" r:id="rId3"/>
    <p:sldId id="423" r:id="rId4"/>
    <p:sldId id="422" r:id="rId5"/>
    <p:sldId id="415" r:id="rId6"/>
    <p:sldId id="421" r:id="rId7"/>
    <p:sldId id="420" r:id="rId8"/>
    <p:sldId id="412" r:id="rId9"/>
    <p:sldId id="406" r:id="rId10"/>
    <p:sldId id="425" r:id="rId11"/>
    <p:sldId id="413" r:id="rId12"/>
    <p:sldId id="409" r:id="rId13"/>
    <p:sldId id="410" r:id="rId14"/>
    <p:sldId id="439" r:id="rId15"/>
    <p:sldId id="430" r:id="rId16"/>
    <p:sldId id="431" r:id="rId17"/>
    <p:sldId id="432" r:id="rId18"/>
    <p:sldId id="407" r:id="rId19"/>
    <p:sldId id="408" r:id="rId20"/>
    <p:sldId id="427" r:id="rId21"/>
    <p:sldId id="428" r:id="rId22"/>
    <p:sldId id="414" r:id="rId23"/>
    <p:sldId id="411" r:id="rId24"/>
    <p:sldId id="405" r:id="rId25"/>
    <p:sldId id="418" r:id="rId26"/>
    <p:sldId id="417" r:id="rId27"/>
    <p:sldId id="424" r:id="rId28"/>
    <p:sldId id="419" r:id="rId29"/>
    <p:sldId id="426" r:id="rId30"/>
    <p:sldId id="429" r:id="rId31"/>
    <p:sldId id="41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ng Li" initials="X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74057" autoAdjust="0"/>
  </p:normalViewPr>
  <p:slideViewPr>
    <p:cSldViewPr>
      <p:cViewPr varScale="1">
        <p:scale>
          <a:sx n="70" d="100"/>
          <a:sy n="70" d="100"/>
        </p:scale>
        <p:origin x="12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Xiang\Desktop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s\Xiang\Desktop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ang%20Li\Dropbox\My%20Workspace\Paper\neuron_DHAFNI\sho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val>
            <c:numRef>
              <c:f>Sheet1!$A$1:$A$316</c:f>
              <c:numCache>
                <c:formatCode>General</c:formatCode>
                <c:ptCount val="316"/>
                <c:pt idx="0">
                  <c:v>1384.6840999999977</c:v>
                </c:pt>
                <c:pt idx="1">
                  <c:v>1393.8898999999999</c:v>
                </c:pt>
                <c:pt idx="2">
                  <c:v>1411.2611999999999</c:v>
                </c:pt>
                <c:pt idx="3">
                  <c:v>1478.8606</c:v>
                </c:pt>
                <c:pt idx="4">
                  <c:v>1341.9996000000001</c:v>
                </c:pt>
                <c:pt idx="5">
                  <c:v>1400.7672</c:v>
                </c:pt>
                <c:pt idx="6">
                  <c:v>1404.8362</c:v>
                </c:pt>
                <c:pt idx="7">
                  <c:v>1370.2764</c:v>
                </c:pt>
                <c:pt idx="8">
                  <c:v>1363.6348999999998</c:v>
                </c:pt>
                <c:pt idx="9">
                  <c:v>1396.8970999999999</c:v>
                </c:pt>
                <c:pt idx="10">
                  <c:v>1362.2302</c:v>
                </c:pt>
                <c:pt idx="11">
                  <c:v>1345.058</c:v>
                </c:pt>
                <c:pt idx="12">
                  <c:v>1387.2216000000001</c:v>
                </c:pt>
                <c:pt idx="13">
                  <c:v>1404.8688999999999</c:v>
                </c:pt>
                <c:pt idx="14">
                  <c:v>1383.3332999999998</c:v>
                </c:pt>
                <c:pt idx="15">
                  <c:v>1390.597</c:v>
                </c:pt>
                <c:pt idx="16">
                  <c:v>1334.251</c:v>
                </c:pt>
                <c:pt idx="17">
                  <c:v>1367.1481999999999</c:v>
                </c:pt>
                <c:pt idx="18">
                  <c:v>1376.4996000000001</c:v>
                </c:pt>
                <c:pt idx="19">
                  <c:v>1380.6344999999974</c:v>
                </c:pt>
                <c:pt idx="20">
                  <c:v>1392.7631999999999</c:v>
                </c:pt>
                <c:pt idx="21">
                  <c:v>1400.7421999999999</c:v>
                </c:pt>
                <c:pt idx="22">
                  <c:v>1375.5047999999999</c:v>
                </c:pt>
                <c:pt idx="23">
                  <c:v>1397.7748999999999</c:v>
                </c:pt>
                <c:pt idx="24">
                  <c:v>1343.9285000000011</c:v>
                </c:pt>
                <c:pt idx="25">
                  <c:v>1397.4080000000001</c:v>
                </c:pt>
                <c:pt idx="26">
                  <c:v>1343.9114999999999</c:v>
                </c:pt>
                <c:pt idx="27">
                  <c:v>1352.56</c:v>
                </c:pt>
                <c:pt idx="28">
                  <c:v>1351.49</c:v>
                </c:pt>
                <c:pt idx="29">
                  <c:v>1368.9449999999999</c:v>
                </c:pt>
                <c:pt idx="30">
                  <c:v>1393.8947999999998</c:v>
                </c:pt>
                <c:pt idx="31">
                  <c:v>1323.83</c:v>
                </c:pt>
                <c:pt idx="32">
                  <c:v>1300.019</c:v>
                </c:pt>
                <c:pt idx="33">
                  <c:v>1394.8793999999998</c:v>
                </c:pt>
                <c:pt idx="34">
                  <c:v>1329.4274</c:v>
                </c:pt>
                <c:pt idx="35">
                  <c:v>1359.3578</c:v>
                </c:pt>
                <c:pt idx="36">
                  <c:v>1331.0532999999998</c:v>
                </c:pt>
                <c:pt idx="37">
                  <c:v>1331.3732999999979</c:v>
                </c:pt>
                <c:pt idx="38">
                  <c:v>1398.1215</c:v>
                </c:pt>
                <c:pt idx="39">
                  <c:v>1393.5245</c:v>
                </c:pt>
                <c:pt idx="40">
                  <c:v>1348.8844999999974</c:v>
                </c:pt>
                <c:pt idx="41">
                  <c:v>1395.8019999999999</c:v>
                </c:pt>
                <c:pt idx="42">
                  <c:v>1350.4390000000001</c:v>
                </c:pt>
                <c:pt idx="43">
                  <c:v>1331.4462000000001</c:v>
                </c:pt>
                <c:pt idx="44">
                  <c:v>1369.4698000000001</c:v>
                </c:pt>
                <c:pt idx="45">
                  <c:v>1368.7971</c:v>
                </c:pt>
                <c:pt idx="46">
                  <c:v>1334.7331999999999</c:v>
                </c:pt>
                <c:pt idx="47">
                  <c:v>1330.1100999999999</c:v>
                </c:pt>
                <c:pt idx="48">
                  <c:v>1337.0122999999999</c:v>
                </c:pt>
                <c:pt idx="49">
                  <c:v>1385.9921999999999</c:v>
                </c:pt>
                <c:pt idx="50">
                  <c:v>1371.2521999999999</c:v>
                </c:pt>
                <c:pt idx="51">
                  <c:v>1364.2156000000011</c:v>
                </c:pt>
                <c:pt idx="52">
                  <c:v>1342.0106000000001</c:v>
                </c:pt>
                <c:pt idx="53">
                  <c:v>1323.7635</c:v>
                </c:pt>
                <c:pt idx="54">
                  <c:v>1410.7042999999999</c:v>
                </c:pt>
                <c:pt idx="55">
                  <c:v>1318.2927</c:v>
                </c:pt>
                <c:pt idx="56">
                  <c:v>1287.6105</c:v>
                </c:pt>
                <c:pt idx="57">
                  <c:v>1353.1026999999999</c:v>
                </c:pt>
                <c:pt idx="58">
                  <c:v>1314.6267</c:v>
                </c:pt>
                <c:pt idx="59">
                  <c:v>1251.8042999999998</c:v>
                </c:pt>
                <c:pt idx="60">
                  <c:v>1276.5254</c:v>
                </c:pt>
                <c:pt idx="61">
                  <c:v>1426.3732999999979</c:v>
                </c:pt>
                <c:pt idx="62">
                  <c:v>1304.1132999999998</c:v>
                </c:pt>
                <c:pt idx="63">
                  <c:v>1380.5742999999998</c:v>
                </c:pt>
                <c:pt idx="64">
                  <c:v>1365.2112</c:v>
                </c:pt>
                <c:pt idx="65">
                  <c:v>1425.5316</c:v>
                </c:pt>
                <c:pt idx="66">
                  <c:v>1353.2776000000001</c:v>
                </c:pt>
                <c:pt idx="67">
                  <c:v>1354.0697</c:v>
                </c:pt>
                <c:pt idx="68">
                  <c:v>1361.5341999999998</c:v>
                </c:pt>
                <c:pt idx="69">
                  <c:v>1391.5254</c:v>
                </c:pt>
                <c:pt idx="70">
                  <c:v>1389.9547</c:v>
                </c:pt>
                <c:pt idx="71">
                  <c:v>1396.8018999999999</c:v>
                </c:pt>
                <c:pt idx="72">
                  <c:v>1371.4739</c:v>
                </c:pt>
                <c:pt idx="73">
                  <c:v>1377.4522999999999</c:v>
                </c:pt>
                <c:pt idx="74">
                  <c:v>1382.7458000000001</c:v>
                </c:pt>
                <c:pt idx="75">
                  <c:v>1324.2515000000001</c:v>
                </c:pt>
                <c:pt idx="76">
                  <c:v>1409.6057000000001</c:v>
                </c:pt>
                <c:pt idx="77">
                  <c:v>1342.039</c:v>
                </c:pt>
                <c:pt idx="78">
                  <c:v>1365.6859999999999</c:v>
                </c:pt>
                <c:pt idx="79">
                  <c:v>1391.7262000000001</c:v>
                </c:pt>
                <c:pt idx="80">
                  <c:v>1441.3512999999998</c:v>
                </c:pt>
                <c:pt idx="81">
                  <c:v>1466.8779</c:v>
                </c:pt>
                <c:pt idx="82">
                  <c:v>1329.2515000000001</c:v>
                </c:pt>
                <c:pt idx="83">
                  <c:v>1357.6223999999979</c:v>
                </c:pt>
                <c:pt idx="84">
                  <c:v>1406.2997</c:v>
                </c:pt>
                <c:pt idx="85">
                  <c:v>1430.7722999999999</c:v>
                </c:pt>
                <c:pt idx="86">
                  <c:v>1362.6259</c:v>
                </c:pt>
                <c:pt idx="87">
                  <c:v>1361.896</c:v>
                </c:pt>
                <c:pt idx="88">
                  <c:v>1391.8777</c:v>
                </c:pt>
                <c:pt idx="89">
                  <c:v>1397.8451</c:v>
                </c:pt>
                <c:pt idx="90">
                  <c:v>1410.3715</c:v>
                </c:pt>
                <c:pt idx="91">
                  <c:v>1362.8781999999999</c:v>
                </c:pt>
                <c:pt idx="92">
                  <c:v>1375.0553</c:v>
                </c:pt>
                <c:pt idx="93">
                  <c:v>1371.5985000000001</c:v>
                </c:pt>
                <c:pt idx="94">
                  <c:v>1307.1768999999999</c:v>
                </c:pt>
                <c:pt idx="95">
                  <c:v>1390.8721999999998</c:v>
                </c:pt>
                <c:pt idx="96">
                  <c:v>1435.8385000000001</c:v>
                </c:pt>
                <c:pt idx="97">
                  <c:v>1409.5219999999999</c:v>
                </c:pt>
                <c:pt idx="98">
                  <c:v>1373.9292</c:v>
                </c:pt>
                <c:pt idx="99">
                  <c:v>1391.4794999999999</c:v>
                </c:pt>
                <c:pt idx="100">
                  <c:v>1350.6660999999999</c:v>
                </c:pt>
                <c:pt idx="101">
                  <c:v>1341.7555000000011</c:v>
                </c:pt>
                <c:pt idx="102">
                  <c:v>1390.4016000000001</c:v>
                </c:pt>
                <c:pt idx="103">
                  <c:v>1409.7496000000001</c:v>
                </c:pt>
                <c:pt idx="104">
                  <c:v>1390.0017</c:v>
                </c:pt>
                <c:pt idx="105">
                  <c:v>1438.9340999999999</c:v>
                </c:pt>
                <c:pt idx="106">
                  <c:v>1384.2799</c:v>
                </c:pt>
                <c:pt idx="107">
                  <c:v>1353.8428999999999</c:v>
                </c:pt>
                <c:pt idx="108">
                  <c:v>1427.8539999999998</c:v>
                </c:pt>
                <c:pt idx="109">
                  <c:v>1395.5880999999999</c:v>
                </c:pt>
                <c:pt idx="110">
                  <c:v>1373.2952</c:v>
                </c:pt>
                <c:pt idx="111">
                  <c:v>1296.7389000000001</c:v>
                </c:pt>
                <c:pt idx="112">
                  <c:v>1375.5868</c:v>
                </c:pt>
                <c:pt idx="113">
                  <c:v>1401.2665000000011</c:v>
                </c:pt>
                <c:pt idx="114">
                  <c:v>1357.3485000000001</c:v>
                </c:pt>
                <c:pt idx="115">
                  <c:v>1348.3510999999999</c:v>
                </c:pt>
                <c:pt idx="116">
                  <c:v>1396.6115</c:v>
                </c:pt>
                <c:pt idx="117">
                  <c:v>1397.1410999999998</c:v>
                </c:pt>
                <c:pt idx="118">
                  <c:v>1396.1626999999999</c:v>
                </c:pt>
                <c:pt idx="119">
                  <c:v>1336.9718</c:v>
                </c:pt>
                <c:pt idx="120">
                  <c:v>1388.4706000000001</c:v>
                </c:pt>
                <c:pt idx="121">
                  <c:v>1394.7653</c:v>
                </c:pt>
                <c:pt idx="122">
                  <c:v>1378.6824999999974</c:v>
                </c:pt>
                <c:pt idx="123">
                  <c:v>1385.8979999999999</c:v>
                </c:pt>
                <c:pt idx="124">
                  <c:v>1393.0512999999999</c:v>
                </c:pt>
                <c:pt idx="125">
                  <c:v>1334.0635</c:v>
                </c:pt>
                <c:pt idx="126">
                  <c:v>1357.8942999999977</c:v>
                </c:pt>
                <c:pt idx="127">
                  <c:v>1414.3528999999999</c:v>
                </c:pt>
                <c:pt idx="128">
                  <c:v>1336.7067000000011</c:v>
                </c:pt>
                <c:pt idx="129">
                  <c:v>1340.6732999999977</c:v>
                </c:pt>
                <c:pt idx="130">
                  <c:v>1360.0282999999999</c:v>
                </c:pt>
                <c:pt idx="131">
                  <c:v>1394.8423999999998</c:v>
                </c:pt>
                <c:pt idx="132">
                  <c:v>1416.8685</c:v>
                </c:pt>
                <c:pt idx="133">
                  <c:v>1359.9827</c:v>
                </c:pt>
                <c:pt idx="134">
                  <c:v>1389.8413999999998</c:v>
                </c:pt>
                <c:pt idx="135">
                  <c:v>1313.5391</c:v>
                </c:pt>
                <c:pt idx="136">
                  <c:v>1429.9011</c:v>
                </c:pt>
                <c:pt idx="137">
                  <c:v>1367.7094999999999</c:v>
                </c:pt>
                <c:pt idx="138">
                  <c:v>1360.8715</c:v>
                </c:pt>
                <c:pt idx="139">
                  <c:v>1387.5282999999999</c:v>
                </c:pt>
                <c:pt idx="140">
                  <c:v>1424.9084</c:v>
                </c:pt>
                <c:pt idx="141">
                  <c:v>1383.7657000000011</c:v>
                </c:pt>
                <c:pt idx="142">
                  <c:v>1295.9956000000011</c:v>
                </c:pt>
                <c:pt idx="143">
                  <c:v>1318.7399</c:v>
                </c:pt>
                <c:pt idx="144">
                  <c:v>1299.3373999999999</c:v>
                </c:pt>
                <c:pt idx="145">
                  <c:v>1370.7262000000001</c:v>
                </c:pt>
                <c:pt idx="146">
                  <c:v>1378.4586000000011</c:v>
                </c:pt>
                <c:pt idx="147">
                  <c:v>1316.3351</c:v>
                </c:pt>
                <c:pt idx="148">
                  <c:v>1279.7017000000001</c:v>
                </c:pt>
                <c:pt idx="149">
                  <c:v>1287.2766000000001</c:v>
                </c:pt>
                <c:pt idx="150">
                  <c:v>1387.0753999999999</c:v>
                </c:pt>
                <c:pt idx="151">
                  <c:v>1407.9621999999999</c:v>
                </c:pt>
                <c:pt idx="152">
                  <c:v>1388.5253</c:v>
                </c:pt>
                <c:pt idx="153">
                  <c:v>1349.5242999999998</c:v>
                </c:pt>
                <c:pt idx="154">
                  <c:v>1336.0864999999999</c:v>
                </c:pt>
                <c:pt idx="155">
                  <c:v>1385.8895</c:v>
                </c:pt>
                <c:pt idx="156">
                  <c:v>1374.8032999999998</c:v>
                </c:pt>
                <c:pt idx="157">
                  <c:v>1460.1849999999977</c:v>
                </c:pt>
                <c:pt idx="158">
                  <c:v>1322.8971999999999</c:v>
                </c:pt>
                <c:pt idx="159">
                  <c:v>1274.3452</c:v>
                </c:pt>
                <c:pt idx="160">
                  <c:v>1425.4371000000001</c:v>
                </c:pt>
                <c:pt idx="161">
                  <c:v>1398.8834999999974</c:v>
                </c:pt>
                <c:pt idx="162">
                  <c:v>1399.5529999999999</c:v>
                </c:pt>
                <c:pt idx="163">
                  <c:v>1339.5946999999999</c:v>
                </c:pt>
                <c:pt idx="164">
                  <c:v>1331.4607000000001</c:v>
                </c:pt>
                <c:pt idx="165">
                  <c:v>1413.2122999999999</c:v>
                </c:pt>
                <c:pt idx="166">
                  <c:v>1397.4204999999999</c:v>
                </c:pt>
                <c:pt idx="167">
                  <c:v>1462.0068000000001</c:v>
                </c:pt>
                <c:pt idx="168">
                  <c:v>1361.5977</c:v>
                </c:pt>
                <c:pt idx="169">
                  <c:v>1282.7736</c:v>
                </c:pt>
                <c:pt idx="170">
                  <c:v>1371.2302999999999</c:v>
                </c:pt>
                <c:pt idx="171">
                  <c:v>1401.6758</c:v>
                </c:pt>
                <c:pt idx="172">
                  <c:v>1414.9938</c:v>
                </c:pt>
                <c:pt idx="173">
                  <c:v>1409.1885</c:v>
                </c:pt>
                <c:pt idx="174">
                  <c:v>1336.6978999999999</c:v>
                </c:pt>
                <c:pt idx="175">
                  <c:v>1437.8413999999998</c:v>
                </c:pt>
                <c:pt idx="176">
                  <c:v>1370.5213999999999</c:v>
                </c:pt>
                <c:pt idx="177">
                  <c:v>1387.5087000000001</c:v>
                </c:pt>
                <c:pt idx="178">
                  <c:v>1392.5893999999998</c:v>
                </c:pt>
                <c:pt idx="179">
                  <c:v>1368.0118</c:v>
                </c:pt>
                <c:pt idx="180">
                  <c:v>1336.9235000000001</c:v>
                </c:pt>
                <c:pt idx="181">
                  <c:v>1390.8227999999999</c:v>
                </c:pt>
                <c:pt idx="182">
                  <c:v>1431.8788</c:v>
                </c:pt>
                <c:pt idx="183">
                  <c:v>1379.9817</c:v>
                </c:pt>
                <c:pt idx="184">
                  <c:v>1382.2420999999999</c:v>
                </c:pt>
                <c:pt idx="185">
                  <c:v>1376.0331999999999</c:v>
                </c:pt>
                <c:pt idx="186">
                  <c:v>1324.4983</c:v>
                </c:pt>
                <c:pt idx="187">
                  <c:v>1464.5857000000001</c:v>
                </c:pt>
                <c:pt idx="188">
                  <c:v>1431.7360000000001</c:v>
                </c:pt>
                <c:pt idx="189">
                  <c:v>1373.1342999999977</c:v>
                </c:pt>
                <c:pt idx="190">
                  <c:v>1368.6183999999998</c:v>
                </c:pt>
                <c:pt idx="191">
                  <c:v>1332.0153</c:v>
                </c:pt>
                <c:pt idx="192">
                  <c:v>1370.8315</c:v>
                </c:pt>
                <c:pt idx="193">
                  <c:v>1394.3397</c:v>
                </c:pt>
                <c:pt idx="194">
                  <c:v>1340.2705000000001</c:v>
                </c:pt>
                <c:pt idx="195">
                  <c:v>1304.9260000000011</c:v>
                </c:pt>
                <c:pt idx="196">
                  <c:v>1352.2130999999999</c:v>
                </c:pt>
                <c:pt idx="197">
                  <c:v>1434.6875</c:v>
                </c:pt>
                <c:pt idx="198">
                  <c:v>1386.2761</c:v>
                </c:pt>
                <c:pt idx="199">
                  <c:v>1418.2368000000001</c:v>
                </c:pt>
                <c:pt idx="200">
                  <c:v>1321.2184999999999</c:v>
                </c:pt>
                <c:pt idx="201">
                  <c:v>1368.8833999999977</c:v>
                </c:pt>
                <c:pt idx="202">
                  <c:v>1443.4182000000001</c:v>
                </c:pt>
                <c:pt idx="203">
                  <c:v>1423.7332999999999</c:v>
                </c:pt>
                <c:pt idx="204">
                  <c:v>1361.8026</c:v>
                </c:pt>
                <c:pt idx="205">
                  <c:v>1324.0391999999999</c:v>
                </c:pt>
                <c:pt idx="206">
                  <c:v>1290.7023999999999</c:v>
                </c:pt>
                <c:pt idx="207">
                  <c:v>1363.2031999999999</c:v>
                </c:pt>
                <c:pt idx="208">
                  <c:v>1461.4009000000001</c:v>
                </c:pt>
                <c:pt idx="209">
                  <c:v>1402.1165000000001</c:v>
                </c:pt>
                <c:pt idx="210">
                  <c:v>1331.7876000000001</c:v>
                </c:pt>
                <c:pt idx="211">
                  <c:v>1319.2501</c:v>
                </c:pt>
                <c:pt idx="212">
                  <c:v>1356.2003</c:v>
                </c:pt>
                <c:pt idx="213">
                  <c:v>1375.6310999999998</c:v>
                </c:pt>
                <c:pt idx="214">
                  <c:v>1428.4441999999999</c:v>
                </c:pt>
                <c:pt idx="215">
                  <c:v>1417.2567000000001</c:v>
                </c:pt>
                <c:pt idx="216">
                  <c:v>1332.8603999999998</c:v>
                </c:pt>
                <c:pt idx="217">
                  <c:v>1365.4496000000001</c:v>
                </c:pt>
                <c:pt idx="218">
                  <c:v>1393.7363</c:v>
                </c:pt>
                <c:pt idx="219">
                  <c:v>1431.3997999999999</c:v>
                </c:pt>
                <c:pt idx="220">
                  <c:v>1318.7756000000011</c:v>
                </c:pt>
                <c:pt idx="221">
                  <c:v>1305.713</c:v>
                </c:pt>
                <c:pt idx="222">
                  <c:v>1300.9879000000001</c:v>
                </c:pt>
                <c:pt idx="223">
                  <c:v>1339.6682999999998</c:v>
                </c:pt>
                <c:pt idx="224">
                  <c:v>1406.4838</c:v>
                </c:pt>
                <c:pt idx="225">
                  <c:v>1420.2769000000001</c:v>
                </c:pt>
                <c:pt idx="226">
                  <c:v>1305.3483999999999</c:v>
                </c:pt>
                <c:pt idx="227">
                  <c:v>1345.0938999999998</c:v>
                </c:pt>
                <c:pt idx="228">
                  <c:v>1397.0281</c:v>
                </c:pt>
                <c:pt idx="229">
                  <c:v>1407.8820999999998</c:v>
                </c:pt>
                <c:pt idx="230">
                  <c:v>1421.9607000000001</c:v>
                </c:pt>
                <c:pt idx="231">
                  <c:v>1366.8438999999998</c:v>
                </c:pt>
                <c:pt idx="232">
                  <c:v>1387.7738999999999</c:v>
                </c:pt>
                <c:pt idx="233">
                  <c:v>1409.6832999999976</c:v>
                </c:pt>
                <c:pt idx="234">
                  <c:v>1379.4425000000001</c:v>
                </c:pt>
                <c:pt idx="235">
                  <c:v>1361.8929999999998</c:v>
                </c:pt>
                <c:pt idx="236">
                  <c:v>1341.1923999999974</c:v>
                </c:pt>
                <c:pt idx="237">
                  <c:v>1295.8820999999998</c:v>
                </c:pt>
                <c:pt idx="238">
                  <c:v>1393.0562</c:v>
                </c:pt>
                <c:pt idx="239">
                  <c:v>1422.7083</c:v>
                </c:pt>
                <c:pt idx="240">
                  <c:v>1313.242</c:v>
                </c:pt>
                <c:pt idx="241">
                  <c:v>1299.5863999999999</c:v>
                </c:pt>
                <c:pt idx="242">
                  <c:v>1371.6336999999999</c:v>
                </c:pt>
                <c:pt idx="243">
                  <c:v>1351.1601999999998</c:v>
                </c:pt>
                <c:pt idx="244">
                  <c:v>1382.252</c:v>
                </c:pt>
                <c:pt idx="245">
                  <c:v>1376.2899</c:v>
                </c:pt>
                <c:pt idx="246">
                  <c:v>1290.4075000000021</c:v>
                </c:pt>
                <c:pt idx="247">
                  <c:v>1376.4014</c:v>
                </c:pt>
                <c:pt idx="248">
                  <c:v>1397.8717999999999</c:v>
                </c:pt>
                <c:pt idx="249">
                  <c:v>1365.7161000000001</c:v>
                </c:pt>
                <c:pt idx="250">
                  <c:v>1286.4062000000001</c:v>
                </c:pt>
                <c:pt idx="251">
                  <c:v>1281.5210999999999</c:v>
                </c:pt>
                <c:pt idx="252">
                  <c:v>1374.8308999999999</c:v>
                </c:pt>
                <c:pt idx="253">
                  <c:v>1403.1695999999999</c:v>
                </c:pt>
                <c:pt idx="254">
                  <c:v>1396.9712</c:v>
                </c:pt>
                <c:pt idx="255">
                  <c:v>1385.7877000000001</c:v>
                </c:pt>
                <c:pt idx="256">
                  <c:v>1384.4229</c:v>
                </c:pt>
                <c:pt idx="257">
                  <c:v>1362.8118999999999</c:v>
                </c:pt>
                <c:pt idx="258">
                  <c:v>1434.5581</c:v>
                </c:pt>
                <c:pt idx="259">
                  <c:v>1370.0084999999999</c:v>
                </c:pt>
                <c:pt idx="260">
                  <c:v>1335.1975</c:v>
                </c:pt>
                <c:pt idx="261">
                  <c:v>1361.2301</c:v>
                </c:pt>
                <c:pt idx="262">
                  <c:v>1399.2828</c:v>
                </c:pt>
                <c:pt idx="263">
                  <c:v>1399.2173</c:v>
                </c:pt>
                <c:pt idx="264">
                  <c:v>1390.2316000000001</c:v>
                </c:pt>
                <c:pt idx="265">
                  <c:v>1384.9138</c:v>
                </c:pt>
                <c:pt idx="266">
                  <c:v>1302.2520999999999</c:v>
                </c:pt>
                <c:pt idx="267">
                  <c:v>1306.0675000000001</c:v>
                </c:pt>
                <c:pt idx="268">
                  <c:v>1372.0922999999998</c:v>
                </c:pt>
                <c:pt idx="269">
                  <c:v>1412.1579999999999</c:v>
                </c:pt>
                <c:pt idx="270">
                  <c:v>1334.1625999999999</c:v>
                </c:pt>
                <c:pt idx="271">
                  <c:v>1356.7847999999999</c:v>
                </c:pt>
                <c:pt idx="272">
                  <c:v>1324.1720999999998</c:v>
                </c:pt>
                <c:pt idx="273">
                  <c:v>1372.8841999999977</c:v>
                </c:pt>
                <c:pt idx="274">
                  <c:v>1449.7973999999999</c:v>
                </c:pt>
                <c:pt idx="275">
                  <c:v>1406.1746999999998</c:v>
                </c:pt>
                <c:pt idx="276">
                  <c:v>1383.4047</c:v>
                </c:pt>
                <c:pt idx="277">
                  <c:v>1381.6261</c:v>
                </c:pt>
                <c:pt idx="278">
                  <c:v>1391.6148999999998</c:v>
                </c:pt>
                <c:pt idx="279">
                  <c:v>1402.3766000000001</c:v>
                </c:pt>
                <c:pt idx="280">
                  <c:v>1391.7925</c:v>
                </c:pt>
                <c:pt idx="281">
                  <c:v>1394.2974999999999</c:v>
                </c:pt>
                <c:pt idx="282">
                  <c:v>1410.0297</c:v>
                </c:pt>
                <c:pt idx="283">
                  <c:v>1422.2631999999999</c:v>
                </c:pt>
                <c:pt idx="284">
                  <c:v>1391.8507999999999</c:v>
                </c:pt>
                <c:pt idx="285">
                  <c:v>1453.4569000000001</c:v>
                </c:pt>
                <c:pt idx="286">
                  <c:v>1375.4292</c:v>
                </c:pt>
                <c:pt idx="287">
                  <c:v>1372.2601</c:v>
                </c:pt>
                <c:pt idx="288">
                  <c:v>1347.1052999999999</c:v>
                </c:pt>
                <c:pt idx="289">
                  <c:v>1406.5717999999999</c:v>
                </c:pt>
                <c:pt idx="290">
                  <c:v>1378.5618999999999</c:v>
                </c:pt>
                <c:pt idx="291">
                  <c:v>1422.7709</c:v>
                </c:pt>
                <c:pt idx="292">
                  <c:v>1383.3692999999998</c:v>
                </c:pt>
                <c:pt idx="293">
                  <c:v>1366.4670000000001</c:v>
                </c:pt>
                <c:pt idx="294">
                  <c:v>1349.8556000000001</c:v>
                </c:pt>
                <c:pt idx="295">
                  <c:v>1382.1306</c:v>
                </c:pt>
                <c:pt idx="296">
                  <c:v>1346.2457000000011</c:v>
                </c:pt>
                <c:pt idx="297">
                  <c:v>1387.9933999999998</c:v>
                </c:pt>
                <c:pt idx="298">
                  <c:v>1356.7216000000001</c:v>
                </c:pt>
                <c:pt idx="299">
                  <c:v>1328.1704999999977</c:v>
                </c:pt>
                <c:pt idx="300">
                  <c:v>1330.8651</c:v>
                </c:pt>
                <c:pt idx="301">
                  <c:v>1366.4178000000011</c:v>
                </c:pt>
                <c:pt idx="302">
                  <c:v>1423.1028999999999</c:v>
                </c:pt>
                <c:pt idx="303">
                  <c:v>1389.0272</c:v>
                </c:pt>
                <c:pt idx="304">
                  <c:v>1327.1245999999999</c:v>
                </c:pt>
                <c:pt idx="305">
                  <c:v>1338.0905</c:v>
                </c:pt>
                <c:pt idx="306">
                  <c:v>1351.3432999999998</c:v>
                </c:pt>
                <c:pt idx="307">
                  <c:v>1357.7697000000001</c:v>
                </c:pt>
                <c:pt idx="308">
                  <c:v>1380.1967</c:v>
                </c:pt>
                <c:pt idx="309">
                  <c:v>1356.3600999999999</c:v>
                </c:pt>
                <c:pt idx="310">
                  <c:v>1356.7123999999999</c:v>
                </c:pt>
                <c:pt idx="311">
                  <c:v>1308.2216000000001</c:v>
                </c:pt>
                <c:pt idx="312">
                  <c:v>1416.6126999999999</c:v>
                </c:pt>
                <c:pt idx="313">
                  <c:v>1361.2940999999998</c:v>
                </c:pt>
                <c:pt idx="314">
                  <c:v>1326.0450000000001</c:v>
                </c:pt>
                <c:pt idx="315">
                  <c:v>1326.3723999999979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Sheet1!$B$1:$B$316</c:f>
              <c:numCache>
                <c:formatCode>General</c:formatCode>
                <c:ptCount val="316"/>
                <c:pt idx="0">
                  <c:v>1287.9213</c:v>
                </c:pt>
                <c:pt idx="1">
                  <c:v>1295.6405</c:v>
                </c:pt>
                <c:pt idx="2">
                  <c:v>1333.4062000000001</c:v>
                </c:pt>
                <c:pt idx="3">
                  <c:v>1321.5642999999998</c:v>
                </c:pt>
                <c:pt idx="4">
                  <c:v>1239.3685</c:v>
                </c:pt>
                <c:pt idx="5">
                  <c:v>1261.7367000000011</c:v>
                </c:pt>
                <c:pt idx="6">
                  <c:v>1284.9748999999999</c:v>
                </c:pt>
                <c:pt idx="7">
                  <c:v>1313.8532999999998</c:v>
                </c:pt>
                <c:pt idx="8">
                  <c:v>1291.6212999999998</c:v>
                </c:pt>
                <c:pt idx="9">
                  <c:v>1284.7764999999999</c:v>
                </c:pt>
                <c:pt idx="10">
                  <c:v>1242.8751999999999</c:v>
                </c:pt>
                <c:pt idx="11">
                  <c:v>1253.6385</c:v>
                </c:pt>
                <c:pt idx="12">
                  <c:v>1296.1257000000001</c:v>
                </c:pt>
                <c:pt idx="13">
                  <c:v>1304.6802999999998</c:v>
                </c:pt>
                <c:pt idx="14">
                  <c:v>1285.8478</c:v>
                </c:pt>
                <c:pt idx="15">
                  <c:v>1264.2284999999999</c:v>
                </c:pt>
                <c:pt idx="16">
                  <c:v>1212.0577000000001</c:v>
                </c:pt>
                <c:pt idx="17">
                  <c:v>1291.3351</c:v>
                </c:pt>
                <c:pt idx="18">
                  <c:v>1291.7527</c:v>
                </c:pt>
                <c:pt idx="19">
                  <c:v>1237.8734999999976</c:v>
                </c:pt>
                <c:pt idx="20">
                  <c:v>1282.6444999999976</c:v>
                </c:pt>
                <c:pt idx="21">
                  <c:v>1308.3943999999974</c:v>
                </c:pt>
                <c:pt idx="22">
                  <c:v>1304.7705000000001</c:v>
                </c:pt>
                <c:pt idx="23">
                  <c:v>1288.9806000000001</c:v>
                </c:pt>
                <c:pt idx="24">
                  <c:v>1249.9332999999999</c:v>
                </c:pt>
                <c:pt idx="25">
                  <c:v>1287.2877000000001</c:v>
                </c:pt>
                <c:pt idx="26">
                  <c:v>1267.1393999999998</c:v>
                </c:pt>
                <c:pt idx="27">
                  <c:v>1279.4796000000001</c:v>
                </c:pt>
                <c:pt idx="28">
                  <c:v>1277.2118</c:v>
                </c:pt>
                <c:pt idx="29">
                  <c:v>1277.9473</c:v>
                </c:pt>
                <c:pt idx="30">
                  <c:v>1282.5927999999999</c:v>
                </c:pt>
                <c:pt idx="31">
                  <c:v>1241.3081</c:v>
                </c:pt>
                <c:pt idx="32">
                  <c:v>1213.2241999999999</c:v>
                </c:pt>
                <c:pt idx="33">
                  <c:v>1319.0121999999999</c:v>
                </c:pt>
                <c:pt idx="34">
                  <c:v>1251.2937999999999</c:v>
                </c:pt>
                <c:pt idx="35">
                  <c:v>1246.2177000000001</c:v>
                </c:pt>
                <c:pt idx="36">
                  <c:v>1232.9906000000001</c:v>
                </c:pt>
                <c:pt idx="37">
                  <c:v>1265.4526000000001</c:v>
                </c:pt>
                <c:pt idx="38">
                  <c:v>1341.0174999999999</c:v>
                </c:pt>
                <c:pt idx="39">
                  <c:v>1354.3126999999999</c:v>
                </c:pt>
                <c:pt idx="40">
                  <c:v>1269.4231</c:v>
                </c:pt>
                <c:pt idx="41">
                  <c:v>1303.7354</c:v>
                </c:pt>
                <c:pt idx="42">
                  <c:v>1244.8402999999998</c:v>
                </c:pt>
                <c:pt idx="43">
                  <c:v>1256.6497999999999</c:v>
                </c:pt>
                <c:pt idx="44">
                  <c:v>1292.6262999999999</c:v>
                </c:pt>
                <c:pt idx="45">
                  <c:v>1266.2474</c:v>
                </c:pt>
                <c:pt idx="46">
                  <c:v>1240.5629999999999</c:v>
                </c:pt>
                <c:pt idx="47">
                  <c:v>1275.8501999999999</c:v>
                </c:pt>
                <c:pt idx="48">
                  <c:v>1291.0607</c:v>
                </c:pt>
                <c:pt idx="49">
                  <c:v>1300.2729999999999</c:v>
                </c:pt>
                <c:pt idx="50">
                  <c:v>1287.9979000000001</c:v>
                </c:pt>
                <c:pt idx="51">
                  <c:v>1275.0117</c:v>
                </c:pt>
                <c:pt idx="52">
                  <c:v>1254.7013999999999</c:v>
                </c:pt>
                <c:pt idx="53">
                  <c:v>1253.2759000000001</c:v>
                </c:pt>
                <c:pt idx="54">
                  <c:v>1279.2767000000001</c:v>
                </c:pt>
                <c:pt idx="55">
                  <c:v>1247.0947999999999</c:v>
                </c:pt>
                <c:pt idx="56">
                  <c:v>1234.4845</c:v>
                </c:pt>
                <c:pt idx="57">
                  <c:v>1297.0303999999999</c:v>
                </c:pt>
                <c:pt idx="58">
                  <c:v>1239.3302999999999</c:v>
                </c:pt>
                <c:pt idx="59">
                  <c:v>1213.8887999999999</c:v>
                </c:pt>
                <c:pt idx="60">
                  <c:v>1293.6789999999999</c:v>
                </c:pt>
                <c:pt idx="61">
                  <c:v>1346.6985</c:v>
                </c:pt>
                <c:pt idx="62">
                  <c:v>1249.6535999999999</c:v>
                </c:pt>
                <c:pt idx="63">
                  <c:v>1319.7080000000001</c:v>
                </c:pt>
                <c:pt idx="64">
                  <c:v>1264.4843999999998</c:v>
                </c:pt>
                <c:pt idx="65">
                  <c:v>1289.8262999999999</c:v>
                </c:pt>
                <c:pt idx="66">
                  <c:v>1270.4522999999999</c:v>
                </c:pt>
                <c:pt idx="67">
                  <c:v>1263.6417999999999</c:v>
                </c:pt>
                <c:pt idx="68">
                  <c:v>1276.4927</c:v>
                </c:pt>
                <c:pt idx="69">
                  <c:v>1280.6713999999977</c:v>
                </c:pt>
                <c:pt idx="70">
                  <c:v>1279.3731999999998</c:v>
                </c:pt>
                <c:pt idx="71">
                  <c:v>1264.8535999999999</c:v>
                </c:pt>
                <c:pt idx="72">
                  <c:v>1291.9592</c:v>
                </c:pt>
                <c:pt idx="73">
                  <c:v>1301.8736999999999</c:v>
                </c:pt>
                <c:pt idx="74">
                  <c:v>1283.057</c:v>
                </c:pt>
                <c:pt idx="75">
                  <c:v>1240.4387000000011</c:v>
                </c:pt>
                <c:pt idx="76">
                  <c:v>1303.8113999999998</c:v>
                </c:pt>
                <c:pt idx="77">
                  <c:v>1262.6098999999999</c:v>
                </c:pt>
                <c:pt idx="78">
                  <c:v>1278.6103999999998</c:v>
                </c:pt>
                <c:pt idx="79">
                  <c:v>1315.0988</c:v>
                </c:pt>
                <c:pt idx="80">
                  <c:v>1304.6190999999999</c:v>
                </c:pt>
                <c:pt idx="81">
                  <c:v>1334.4822999999999</c:v>
                </c:pt>
                <c:pt idx="82">
                  <c:v>1240.8548999999998</c:v>
                </c:pt>
                <c:pt idx="83">
                  <c:v>1251.6255000000001</c:v>
                </c:pt>
                <c:pt idx="84">
                  <c:v>1285.5170000000001</c:v>
                </c:pt>
                <c:pt idx="85">
                  <c:v>1298.2384999999999</c:v>
                </c:pt>
                <c:pt idx="86">
                  <c:v>1255.3291999999999</c:v>
                </c:pt>
                <c:pt idx="87">
                  <c:v>1285.8969999999999</c:v>
                </c:pt>
                <c:pt idx="88">
                  <c:v>1296.2293999999999</c:v>
                </c:pt>
                <c:pt idx="89">
                  <c:v>1282.0526</c:v>
                </c:pt>
                <c:pt idx="90">
                  <c:v>1256.6659999999999</c:v>
                </c:pt>
                <c:pt idx="91">
                  <c:v>1282.8795</c:v>
                </c:pt>
                <c:pt idx="92">
                  <c:v>1276.6210999999998</c:v>
                </c:pt>
                <c:pt idx="93">
                  <c:v>1291.3996999999999</c:v>
                </c:pt>
                <c:pt idx="94">
                  <c:v>1252.5859</c:v>
                </c:pt>
                <c:pt idx="95">
                  <c:v>1253.3621999999998</c:v>
                </c:pt>
                <c:pt idx="96">
                  <c:v>1291.0320999999999</c:v>
                </c:pt>
                <c:pt idx="97">
                  <c:v>1317.2908</c:v>
                </c:pt>
                <c:pt idx="98">
                  <c:v>1276.7863</c:v>
                </c:pt>
                <c:pt idx="99">
                  <c:v>1255.4111</c:v>
                </c:pt>
                <c:pt idx="100">
                  <c:v>1268.4786000000001</c:v>
                </c:pt>
                <c:pt idx="101">
                  <c:v>1243.7301</c:v>
                </c:pt>
                <c:pt idx="102">
                  <c:v>1253.9681</c:v>
                </c:pt>
                <c:pt idx="103">
                  <c:v>1288.0327</c:v>
                </c:pt>
                <c:pt idx="104">
                  <c:v>1269.5330999999999</c:v>
                </c:pt>
                <c:pt idx="105">
                  <c:v>1314.2321999999999</c:v>
                </c:pt>
                <c:pt idx="106">
                  <c:v>1271.2261000000001</c:v>
                </c:pt>
                <c:pt idx="107">
                  <c:v>1268.4651000000001</c:v>
                </c:pt>
                <c:pt idx="108">
                  <c:v>1307.3768</c:v>
                </c:pt>
                <c:pt idx="109">
                  <c:v>1275.7546</c:v>
                </c:pt>
                <c:pt idx="110">
                  <c:v>1294.3943999999974</c:v>
                </c:pt>
                <c:pt idx="111">
                  <c:v>1231.9674</c:v>
                </c:pt>
                <c:pt idx="112">
                  <c:v>1306.4906000000001</c:v>
                </c:pt>
                <c:pt idx="113">
                  <c:v>1277.309</c:v>
                </c:pt>
                <c:pt idx="114">
                  <c:v>1269.7661000000001</c:v>
                </c:pt>
                <c:pt idx="115">
                  <c:v>1287.6477</c:v>
                </c:pt>
                <c:pt idx="116">
                  <c:v>1282.0267000000001</c:v>
                </c:pt>
                <c:pt idx="117">
                  <c:v>1309.0159000000001</c:v>
                </c:pt>
                <c:pt idx="118">
                  <c:v>1313.636</c:v>
                </c:pt>
                <c:pt idx="119">
                  <c:v>1223.4660000000001</c:v>
                </c:pt>
                <c:pt idx="120">
                  <c:v>1279.0599</c:v>
                </c:pt>
                <c:pt idx="121">
                  <c:v>1295.0258000000001</c:v>
                </c:pt>
                <c:pt idx="122">
                  <c:v>1248.9014</c:v>
                </c:pt>
                <c:pt idx="123">
                  <c:v>1270.1645999999998</c:v>
                </c:pt>
                <c:pt idx="124">
                  <c:v>1289.0463999999999</c:v>
                </c:pt>
                <c:pt idx="125">
                  <c:v>1306.6301999999998</c:v>
                </c:pt>
                <c:pt idx="126">
                  <c:v>1283.6247999999998</c:v>
                </c:pt>
                <c:pt idx="127">
                  <c:v>1270.463</c:v>
                </c:pt>
                <c:pt idx="128">
                  <c:v>1219.2737999999999</c:v>
                </c:pt>
                <c:pt idx="129">
                  <c:v>1316.1183999999998</c:v>
                </c:pt>
                <c:pt idx="130">
                  <c:v>1267.2349999999999</c:v>
                </c:pt>
                <c:pt idx="131">
                  <c:v>1265.9967000000001</c:v>
                </c:pt>
                <c:pt idx="132">
                  <c:v>1298.8578</c:v>
                </c:pt>
                <c:pt idx="133">
                  <c:v>1288.3430999999998</c:v>
                </c:pt>
                <c:pt idx="134">
                  <c:v>1262.5463999999999</c:v>
                </c:pt>
                <c:pt idx="135">
                  <c:v>1264.7599</c:v>
                </c:pt>
                <c:pt idx="136">
                  <c:v>1267.0597</c:v>
                </c:pt>
                <c:pt idx="137">
                  <c:v>1266.3466000000001</c:v>
                </c:pt>
                <c:pt idx="138">
                  <c:v>1309.05</c:v>
                </c:pt>
                <c:pt idx="139">
                  <c:v>1323.5310999999999</c:v>
                </c:pt>
                <c:pt idx="140">
                  <c:v>1300.5496000000001</c:v>
                </c:pt>
                <c:pt idx="141">
                  <c:v>1298.7923999999998</c:v>
                </c:pt>
                <c:pt idx="142">
                  <c:v>1220.6083999999998</c:v>
                </c:pt>
                <c:pt idx="143">
                  <c:v>1221.7428</c:v>
                </c:pt>
                <c:pt idx="144">
                  <c:v>1215.6706999999999</c:v>
                </c:pt>
                <c:pt idx="145">
                  <c:v>1251.4718</c:v>
                </c:pt>
                <c:pt idx="146">
                  <c:v>1274.9362000000001</c:v>
                </c:pt>
                <c:pt idx="147">
                  <c:v>1246.1940999999977</c:v>
                </c:pt>
                <c:pt idx="148">
                  <c:v>1233.8988999999999</c:v>
                </c:pt>
                <c:pt idx="149">
                  <c:v>1232.7737</c:v>
                </c:pt>
                <c:pt idx="150">
                  <c:v>1263.2333999999998</c:v>
                </c:pt>
                <c:pt idx="151">
                  <c:v>1316.5521999999999</c:v>
                </c:pt>
                <c:pt idx="152">
                  <c:v>1295.8871999999999</c:v>
                </c:pt>
                <c:pt idx="153">
                  <c:v>1263.1155000000001</c:v>
                </c:pt>
                <c:pt idx="154">
                  <c:v>1273.0105000000001</c:v>
                </c:pt>
                <c:pt idx="155">
                  <c:v>1307.2613999999999</c:v>
                </c:pt>
                <c:pt idx="156">
                  <c:v>1298.5498</c:v>
                </c:pt>
                <c:pt idx="157">
                  <c:v>1313.4970000000001</c:v>
                </c:pt>
                <c:pt idx="158">
                  <c:v>1235.0409</c:v>
                </c:pt>
                <c:pt idx="159">
                  <c:v>1209.5329999999999</c:v>
                </c:pt>
                <c:pt idx="160">
                  <c:v>1290.8298</c:v>
                </c:pt>
                <c:pt idx="161">
                  <c:v>1303.6931999999977</c:v>
                </c:pt>
                <c:pt idx="162">
                  <c:v>1274.6539999999998</c:v>
                </c:pt>
                <c:pt idx="163">
                  <c:v>1243.4226000000001</c:v>
                </c:pt>
                <c:pt idx="164">
                  <c:v>1263.5740999999998</c:v>
                </c:pt>
                <c:pt idx="165">
                  <c:v>1295.0401999999999</c:v>
                </c:pt>
                <c:pt idx="166">
                  <c:v>1278.2417</c:v>
                </c:pt>
                <c:pt idx="167">
                  <c:v>1280.3335999999999</c:v>
                </c:pt>
                <c:pt idx="168">
                  <c:v>1267.1519999999998</c:v>
                </c:pt>
                <c:pt idx="169">
                  <c:v>1209.9581000000001</c:v>
                </c:pt>
                <c:pt idx="170">
                  <c:v>1244.7866000000001</c:v>
                </c:pt>
                <c:pt idx="171">
                  <c:v>1307.8357000000001</c:v>
                </c:pt>
                <c:pt idx="172">
                  <c:v>1322.6479999999999</c:v>
                </c:pt>
                <c:pt idx="173">
                  <c:v>1310.2866000000001</c:v>
                </c:pt>
                <c:pt idx="174">
                  <c:v>1287.5442999999998</c:v>
                </c:pt>
                <c:pt idx="175">
                  <c:v>1306.6387999999999</c:v>
                </c:pt>
                <c:pt idx="176">
                  <c:v>1277.9364</c:v>
                </c:pt>
                <c:pt idx="177">
                  <c:v>1273.8787</c:v>
                </c:pt>
                <c:pt idx="178">
                  <c:v>1283.6152</c:v>
                </c:pt>
                <c:pt idx="179">
                  <c:v>1250.9147</c:v>
                </c:pt>
                <c:pt idx="180">
                  <c:v>1237.2876000000001</c:v>
                </c:pt>
                <c:pt idx="181">
                  <c:v>1276.8298</c:v>
                </c:pt>
                <c:pt idx="182">
                  <c:v>1311.1625999999999</c:v>
                </c:pt>
                <c:pt idx="183">
                  <c:v>1315.6859999999999</c:v>
                </c:pt>
                <c:pt idx="184">
                  <c:v>1261.6595</c:v>
                </c:pt>
                <c:pt idx="185">
                  <c:v>1279.5338999999999</c:v>
                </c:pt>
                <c:pt idx="186">
                  <c:v>1266.665</c:v>
                </c:pt>
                <c:pt idx="187">
                  <c:v>1320.3632999999998</c:v>
                </c:pt>
                <c:pt idx="188">
                  <c:v>1324.3445999999999</c:v>
                </c:pt>
                <c:pt idx="189">
                  <c:v>1298.7284</c:v>
                </c:pt>
                <c:pt idx="190">
                  <c:v>1260.7885000000001</c:v>
                </c:pt>
                <c:pt idx="191">
                  <c:v>1233.5921999999998</c:v>
                </c:pt>
                <c:pt idx="192">
                  <c:v>1273.5775000000001</c:v>
                </c:pt>
                <c:pt idx="193">
                  <c:v>1282.6310999999998</c:v>
                </c:pt>
                <c:pt idx="194">
                  <c:v>1247.9054000000001</c:v>
                </c:pt>
                <c:pt idx="195">
                  <c:v>1233.9094</c:v>
                </c:pt>
                <c:pt idx="196">
                  <c:v>1259.4489000000001</c:v>
                </c:pt>
                <c:pt idx="197">
                  <c:v>1309.9423999999999</c:v>
                </c:pt>
                <c:pt idx="198">
                  <c:v>1303.0003999999999</c:v>
                </c:pt>
                <c:pt idx="199">
                  <c:v>1320.9185000000011</c:v>
                </c:pt>
                <c:pt idx="200">
                  <c:v>1230.1548999999998</c:v>
                </c:pt>
                <c:pt idx="201">
                  <c:v>1294.2641999999998</c:v>
                </c:pt>
                <c:pt idx="202">
                  <c:v>1319.1841999999976</c:v>
                </c:pt>
                <c:pt idx="203">
                  <c:v>1322.3113999999998</c:v>
                </c:pt>
                <c:pt idx="204">
                  <c:v>1306.1878999999999</c:v>
                </c:pt>
                <c:pt idx="205">
                  <c:v>1263.8568</c:v>
                </c:pt>
                <c:pt idx="206">
                  <c:v>1205.7616</c:v>
                </c:pt>
                <c:pt idx="207">
                  <c:v>1250.3440999999998</c:v>
                </c:pt>
                <c:pt idx="208">
                  <c:v>1333.8319999999999</c:v>
                </c:pt>
                <c:pt idx="209">
                  <c:v>1281.7592999999999</c:v>
                </c:pt>
                <c:pt idx="210">
                  <c:v>1267.4255000000021</c:v>
                </c:pt>
                <c:pt idx="211">
                  <c:v>1243.3172999999999</c:v>
                </c:pt>
                <c:pt idx="212">
                  <c:v>1263.5916</c:v>
                </c:pt>
                <c:pt idx="213">
                  <c:v>1285.5527</c:v>
                </c:pt>
                <c:pt idx="214">
                  <c:v>1310.5958000000001</c:v>
                </c:pt>
                <c:pt idx="215">
                  <c:v>1289.3052</c:v>
                </c:pt>
                <c:pt idx="216">
                  <c:v>1236.9633999999999</c:v>
                </c:pt>
                <c:pt idx="217">
                  <c:v>1277.6378</c:v>
                </c:pt>
                <c:pt idx="218">
                  <c:v>1326.3247999999999</c:v>
                </c:pt>
                <c:pt idx="219">
                  <c:v>1328.4530999999999</c:v>
                </c:pt>
                <c:pt idx="220">
                  <c:v>1236.1223999999979</c:v>
                </c:pt>
                <c:pt idx="221">
                  <c:v>1216.7331999999999</c:v>
                </c:pt>
                <c:pt idx="222">
                  <c:v>1226.1903999999977</c:v>
                </c:pt>
                <c:pt idx="223">
                  <c:v>1236.5173</c:v>
                </c:pt>
                <c:pt idx="224">
                  <c:v>1284.751</c:v>
                </c:pt>
                <c:pt idx="225">
                  <c:v>1320.0202999999999</c:v>
                </c:pt>
                <c:pt idx="226">
                  <c:v>1249.7859000000001</c:v>
                </c:pt>
                <c:pt idx="227">
                  <c:v>1284.3952999999999</c:v>
                </c:pt>
                <c:pt idx="228">
                  <c:v>1310.8532999999998</c:v>
                </c:pt>
                <c:pt idx="229">
                  <c:v>1353.1227999999999</c:v>
                </c:pt>
                <c:pt idx="230">
                  <c:v>1328.1295</c:v>
                </c:pt>
                <c:pt idx="231">
                  <c:v>1314.9894999999999</c:v>
                </c:pt>
                <c:pt idx="232">
                  <c:v>1281.5142999999998</c:v>
                </c:pt>
                <c:pt idx="233">
                  <c:v>1310.2909</c:v>
                </c:pt>
                <c:pt idx="234">
                  <c:v>1315.4119000000001</c:v>
                </c:pt>
                <c:pt idx="235">
                  <c:v>1264.0625</c:v>
                </c:pt>
                <c:pt idx="236">
                  <c:v>1235.402</c:v>
                </c:pt>
                <c:pt idx="237">
                  <c:v>1208.6699999999998</c:v>
                </c:pt>
                <c:pt idx="238">
                  <c:v>1305.0912999999998</c:v>
                </c:pt>
                <c:pt idx="239">
                  <c:v>1326.8725999999999</c:v>
                </c:pt>
                <c:pt idx="240">
                  <c:v>1254.8610999999999</c:v>
                </c:pt>
                <c:pt idx="241">
                  <c:v>1205.1812999999977</c:v>
                </c:pt>
                <c:pt idx="242">
                  <c:v>1237.1626999999999</c:v>
                </c:pt>
                <c:pt idx="243">
                  <c:v>1283.2839999999999</c:v>
                </c:pt>
                <c:pt idx="244">
                  <c:v>1331.7817</c:v>
                </c:pt>
                <c:pt idx="245">
                  <c:v>1283.4207000000001</c:v>
                </c:pt>
                <c:pt idx="246">
                  <c:v>1246.6466</c:v>
                </c:pt>
                <c:pt idx="247">
                  <c:v>1284.7451000000001</c:v>
                </c:pt>
                <c:pt idx="248">
                  <c:v>1322.3509999999999</c:v>
                </c:pt>
                <c:pt idx="249">
                  <c:v>1294.0953</c:v>
                </c:pt>
                <c:pt idx="250">
                  <c:v>1212.6111999999998</c:v>
                </c:pt>
                <c:pt idx="251">
                  <c:v>1217.6143999999977</c:v>
                </c:pt>
                <c:pt idx="252">
                  <c:v>1279.2633999999998</c:v>
                </c:pt>
                <c:pt idx="253">
                  <c:v>1295.6842999999974</c:v>
                </c:pt>
                <c:pt idx="254">
                  <c:v>1278.7132999999999</c:v>
                </c:pt>
                <c:pt idx="255">
                  <c:v>1284.0706</c:v>
                </c:pt>
                <c:pt idx="256">
                  <c:v>1293.1876999999999</c:v>
                </c:pt>
                <c:pt idx="257">
                  <c:v>1260.6082999999999</c:v>
                </c:pt>
                <c:pt idx="258">
                  <c:v>1316.5072</c:v>
                </c:pt>
                <c:pt idx="259">
                  <c:v>1256.3731999999998</c:v>
                </c:pt>
                <c:pt idx="260">
                  <c:v>1249.2103999999999</c:v>
                </c:pt>
                <c:pt idx="261">
                  <c:v>1233.7737999999999</c:v>
                </c:pt>
                <c:pt idx="262">
                  <c:v>1269.5536999999999</c:v>
                </c:pt>
                <c:pt idx="263">
                  <c:v>1314.3151</c:v>
                </c:pt>
                <c:pt idx="264">
                  <c:v>1295.2631999999999</c:v>
                </c:pt>
                <c:pt idx="265">
                  <c:v>1310.2086000000011</c:v>
                </c:pt>
                <c:pt idx="266">
                  <c:v>1222.961</c:v>
                </c:pt>
                <c:pt idx="267">
                  <c:v>1244.5623999999998</c:v>
                </c:pt>
                <c:pt idx="268">
                  <c:v>1315.0663999999999</c:v>
                </c:pt>
                <c:pt idx="269">
                  <c:v>1306.0007000000001</c:v>
                </c:pt>
                <c:pt idx="270">
                  <c:v>1259.9453000000001</c:v>
                </c:pt>
                <c:pt idx="271">
                  <c:v>1267.4915000000001</c:v>
                </c:pt>
                <c:pt idx="272">
                  <c:v>1235.607</c:v>
                </c:pt>
                <c:pt idx="273">
                  <c:v>1319.2643999999998</c:v>
                </c:pt>
                <c:pt idx="274">
                  <c:v>1349.5367000000001</c:v>
                </c:pt>
                <c:pt idx="275">
                  <c:v>1321.1127999999999</c:v>
                </c:pt>
                <c:pt idx="276">
                  <c:v>1322.7172</c:v>
                </c:pt>
                <c:pt idx="277">
                  <c:v>1276.4863</c:v>
                </c:pt>
                <c:pt idx="278">
                  <c:v>1314.2577000000001</c:v>
                </c:pt>
                <c:pt idx="279">
                  <c:v>1315.9352000000001</c:v>
                </c:pt>
                <c:pt idx="280">
                  <c:v>1274.0582999999999</c:v>
                </c:pt>
                <c:pt idx="281">
                  <c:v>1313.9207000000001</c:v>
                </c:pt>
                <c:pt idx="282">
                  <c:v>1316.4586000000011</c:v>
                </c:pt>
                <c:pt idx="283">
                  <c:v>1300.4905000000001</c:v>
                </c:pt>
                <c:pt idx="284">
                  <c:v>1316.2692999999999</c:v>
                </c:pt>
                <c:pt idx="285">
                  <c:v>1325.5203999999999</c:v>
                </c:pt>
                <c:pt idx="286">
                  <c:v>1266.2845</c:v>
                </c:pt>
                <c:pt idx="287">
                  <c:v>1291.1056000000001</c:v>
                </c:pt>
                <c:pt idx="288">
                  <c:v>1249.1735999999999</c:v>
                </c:pt>
                <c:pt idx="289">
                  <c:v>1249.0358000000001</c:v>
                </c:pt>
                <c:pt idx="290">
                  <c:v>1321.7616</c:v>
                </c:pt>
                <c:pt idx="291">
                  <c:v>1313.3009999999999</c:v>
                </c:pt>
                <c:pt idx="292">
                  <c:v>1269.7501</c:v>
                </c:pt>
                <c:pt idx="293">
                  <c:v>1256.4752000000001</c:v>
                </c:pt>
                <c:pt idx="294">
                  <c:v>1270.3548999999998</c:v>
                </c:pt>
                <c:pt idx="295">
                  <c:v>1304.4772</c:v>
                </c:pt>
                <c:pt idx="296">
                  <c:v>1249.1541999999977</c:v>
                </c:pt>
                <c:pt idx="297">
                  <c:v>1279.4865000000011</c:v>
                </c:pt>
                <c:pt idx="298">
                  <c:v>1246.6945999999998</c:v>
                </c:pt>
                <c:pt idx="299">
                  <c:v>1231.3744999999974</c:v>
                </c:pt>
                <c:pt idx="300">
                  <c:v>1287.6013999999998</c:v>
                </c:pt>
                <c:pt idx="301">
                  <c:v>1281.4258000000011</c:v>
                </c:pt>
                <c:pt idx="302">
                  <c:v>1324.6872999999998</c:v>
                </c:pt>
                <c:pt idx="303">
                  <c:v>1289.8202999999999</c:v>
                </c:pt>
                <c:pt idx="304">
                  <c:v>1236.8040999999998</c:v>
                </c:pt>
                <c:pt idx="305">
                  <c:v>1300.6830999999977</c:v>
                </c:pt>
                <c:pt idx="306">
                  <c:v>1247.1242999999977</c:v>
                </c:pt>
                <c:pt idx="307">
                  <c:v>1255.4238</c:v>
                </c:pt>
                <c:pt idx="308">
                  <c:v>1281.0998999999999</c:v>
                </c:pt>
                <c:pt idx="309">
                  <c:v>1260.0763999999999</c:v>
                </c:pt>
                <c:pt idx="310">
                  <c:v>1244.7683999999999</c:v>
                </c:pt>
                <c:pt idx="311">
                  <c:v>1241.5038999999999</c:v>
                </c:pt>
                <c:pt idx="312">
                  <c:v>1265.5717999999999</c:v>
                </c:pt>
                <c:pt idx="313">
                  <c:v>1262.1215</c:v>
                </c:pt>
                <c:pt idx="314">
                  <c:v>1237.2830999999999</c:v>
                </c:pt>
                <c:pt idx="315">
                  <c:v>1255.0738999999999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Sheet1!$C$1:$C$316</c:f>
              <c:numCache>
                <c:formatCode>General</c:formatCode>
                <c:ptCount val="316"/>
                <c:pt idx="0">
                  <c:v>1224.3896</c:v>
                </c:pt>
                <c:pt idx="1">
                  <c:v>1252.3931999999998</c:v>
                </c:pt>
                <c:pt idx="2">
                  <c:v>1300.8173999999999</c:v>
                </c:pt>
                <c:pt idx="3">
                  <c:v>1236.2917</c:v>
                </c:pt>
                <c:pt idx="4">
                  <c:v>1171.8776</c:v>
                </c:pt>
                <c:pt idx="5">
                  <c:v>1150.1653999999999</c:v>
                </c:pt>
                <c:pt idx="6">
                  <c:v>1219.0744999999977</c:v>
                </c:pt>
                <c:pt idx="7">
                  <c:v>1280.4722999999999</c:v>
                </c:pt>
                <c:pt idx="8">
                  <c:v>1230.3583999999998</c:v>
                </c:pt>
                <c:pt idx="9">
                  <c:v>1189.1886999999999</c:v>
                </c:pt>
                <c:pt idx="10">
                  <c:v>1162.3621999999998</c:v>
                </c:pt>
                <c:pt idx="11">
                  <c:v>1192.1891999999998</c:v>
                </c:pt>
                <c:pt idx="12">
                  <c:v>1218.9958000000001</c:v>
                </c:pt>
                <c:pt idx="13">
                  <c:v>1211.4923999999999</c:v>
                </c:pt>
                <c:pt idx="14">
                  <c:v>1205.9088000000011</c:v>
                </c:pt>
                <c:pt idx="15">
                  <c:v>1183.5968</c:v>
                </c:pt>
                <c:pt idx="16">
                  <c:v>1152.7311</c:v>
                </c:pt>
                <c:pt idx="17">
                  <c:v>1256.3933999999977</c:v>
                </c:pt>
                <c:pt idx="18">
                  <c:v>1213.0616</c:v>
                </c:pt>
                <c:pt idx="19">
                  <c:v>1138.1228999999998</c:v>
                </c:pt>
                <c:pt idx="20">
                  <c:v>1184.0968</c:v>
                </c:pt>
                <c:pt idx="21">
                  <c:v>1236.3578</c:v>
                </c:pt>
                <c:pt idx="22">
                  <c:v>1214.4675000000011</c:v>
                </c:pt>
                <c:pt idx="23">
                  <c:v>1196.8491999999999</c:v>
                </c:pt>
                <c:pt idx="24">
                  <c:v>1189.6283999999998</c:v>
                </c:pt>
                <c:pt idx="25">
                  <c:v>1185.4769000000001</c:v>
                </c:pt>
                <c:pt idx="26">
                  <c:v>1213.2031999999999</c:v>
                </c:pt>
                <c:pt idx="27">
                  <c:v>1217.2943999999998</c:v>
                </c:pt>
                <c:pt idx="28">
                  <c:v>1225.7773</c:v>
                </c:pt>
                <c:pt idx="29">
                  <c:v>1213.4347</c:v>
                </c:pt>
                <c:pt idx="30">
                  <c:v>1181.3687</c:v>
                </c:pt>
                <c:pt idx="31">
                  <c:v>1212.4408000000001</c:v>
                </c:pt>
                <c:pt idx="32">
                  <c:v>1152.8521999999998</c:v>
                </c:pt>
                <c:pt idx="33">
                  <c:v>1227.5907</c:v>
                </c:pt>
                <c:pt idx="34">
                  <c:v>1212.8339999999998</c:v>
                </c:pt>
                <c:pt idx="35">
                  <c:v>1187.8172999999999</c:v>
                </c:pt>
                <c:pt idx="36">
                  <c:v>1177.9829999999999</c:v>
                </c:pt>
                <c:pt idx="37">
                  <c:v>1209.9827</c:v>
                </c:pt>
                <c:pt idx="38">
                  <c:v>1264.7416000000001</c:v>
                </c:pt>
                <c:pt idx="39">
                  <c:v>1300.7393999999999</c:v>
                </c:pt>
                <c:pt idx="40">
                  <c:v>1204.2192</c:v>
                </c:pt>
                <c:pt idx="41">
                  <c:v>1232.1392999999998</c:v>
                </c:pt>
                <c:pt idx="42">
                  <c:v>1183.4957000000011</c:v>
                </c:pt>
                <c:pt idx="43">
                  <c:v>1210.22</c:v>
                </c:pt>
                <c:pt idx="44">
                  <c:v>1211.8325</c:v>
                </c:pt>
                <c:pt idx="45">
                  <c:v>1160.6034999999977</c:v>
                </c:pt>
                <c:pt idx="46">
                  <c:v>1185.9747</c:v>
                </c:pt>
                <c:pt idx="47">
                  <c:v>1221.8941999999977</c:v>
                </c:pt>
                <c:pt idx="48">
                  <c:v>1221.4998000000001</c:v>
                </c:pt>
                <c:pt idx="49">
                  <c:v>1210.8671999999999</c:v>
                </c:pt>
                <c:pt idx="50">
                  <c:v>1187.6329999999998</c:v>
                </c:pt>
                <c:pt idx="51">
                  <c:v>1222.5729999999999</c:v>
                </c:pt>
                <c:pt idx="52">
                  <c:v>1200.5248999999999</c:v>
                </c:pt>
                <c:pt idx="53">
                  <c:v>1191.5581</c:v>
                </c:pt>
                <c:pt idx="54">
                  <c:v>1168.7268000000001</c:v>
                </c:pt>
                <c:pt idx="55">
                  <c:v>1227.0045</c:v>
                </c:pt>
                <c:pt idx="56">
                  <c:v>1207.0516</c:v>
                </c:pt>
                <c:pt idx="57">
                  <c:v>1214.6353999999999</c:v>
                </c:pt>
                <c:pt idx="58">
                  <c:v>1163.3913999999979</c:v>
                </c:pt>
                <c:pt idx="59">
                  <c:v>1163.4556000000011</c:v>
                </c:pt>
                <c:pt idx="60">
                  <c:v>1296.4264000000001</c:v>
                </c:pt>
                <c:pt idx="61">
                  <c:v>1308.1436999999999</c:v>
                </c:pt>
                <c:pt idx="62">
                  <c:v>1168.1822999999977</c:v>
                </c:pt>
                <c:pt idx="63">
                  <c:v>1227.7697000000001</c:v>
                </c:pt>
                <c:pt idx="64">
                  <c:v>1169.2877000000001</c:v>
                </c:pt>
                <c:pt idx="65">
                  <c:v>1216.8946999999998</c:v>
                </c:pt>
                <c:pt idx="66">
                  <c:v>1228.9777000000001</c:v>
                </c:pt>
                <c:pt idx="67">
                  <c:v>1200.4097000000011</c:v>
                </c:pt>
                <c:pt idx="68">
                  <c:v>1208.6891999999998</c:v>
                </c:pt>
                <c:pt idx="69">
                  <c:v>1210.5983999999999</c:v>
                </c:pt>
                <c:pt idx="70">
                  <c:v>1216.825</c:v>
                </c:pt>
                <c:pt idx="71">
                  <c:v>1198.9649999999999</c:v>
                </c:pt>
                <c:pt idx="72">
                  <c:v>1235.6023999999998</c:v>
                </c:pt>
                <c:pt idx="73">
                  <c:v>1212.0947999999999</c:v>
                </c:pt>
                <c:pt idx="74">
                  <c:v>1185.2958000000001</c:v>
                </c:pt>
                <c:pt idx="75">
                  <c:v>1188.3496</c:v>
                </c:pt>
                <c:pt idx="76">
                  <c:v>1235.6901999999998</c:v>
                </c:pt>
                <c:pt idx="77">
                  <c:v>1197.2923999999998</c:v>
                </c:pt>
                <c:pt idx="78">
                  <c:v>1171.7979</c:v>
                </c:pt>
                <c:pt idx="79">
                  <c:v>1204.1985999999999</c:v>
                </c:pt>
                <c:pt idx="80">
                  <c:v>1219.6210999999998</c:v>
                </c:pt>
                <c:pt idx="81">
                  <c:v>1256.7257000000011</c:v>
                </c:pt>
                <c:pt idx="82">
                  <c:v>1179.6759999999999</c:v>
                </c:pt>
                <c:pt idx="83">
                  <c:v>1181.1890999999998</c:v>
                </c:pt>
                <c:pt idx="84">
                  <c:v>1237.9469000000001</c:v>
                </c:pt>
                <c:pt idx="85">
                  <c:v>1213.3469</c:v>
                </c:pt>
                <c:pt idx="86">
                  <c:v>1203.0677000000001</c:v>
                </c:pt>
                <c:pt idx="87">
                  <c:v>1274.8723999999979</c:v>
                </c:pt>
                <c:pt idx="88">
                  <c:v>1265.0463</c:v>
                </c:pt>
                <c:pt idx="89">
                  <c:v>1213.8241999999998</c:v>
                </c:pt>
                <c:pt idx="90">
                  <c:v>1147.9211</c:v>
                </c:pt>
                <c:pt idx="91">
                  <c:v>1221.9608000000001</c:v>
                </c:pt>
                <c:pt idx="92">
                  <c:v>1251.8678</c:v>
                </c:pt>
                <c:pt idx="93">
                  <c:v>1265.4736</c:v>
                </c:pt>
                <c:pt idx="94">
                  <c:v>1187.4259000000011</c:v>
                </c:pt>
                <c:pt idx="95">
                  <c:v>1179.567</c:v>
                </c:pt>
                <c:pt idx="96">
                  <c:v>1184.2080000000001</c:v>
                </c:pt>
                <c:pt idx="97">
                  <c:v>1216.6338999999998</c:v>
                </c:pt>
                <c:pt idx="98">
                  <c:v>1210.5181</c:v>
                </c:pt>
                <c:pt idx="99">
                  <c:v>1181.4708000000001</c:v>
                </c:pt>
                <c:pt idx="100">
                  <c:v>1204.2681</c:v>
                </c:pt>
                <c:pt idx="101">
                  <c:v>1185.6535999999999</c:v>
                </c:pt>
                <c:pt idx="102">
                  <c:v>1194.2362000000001</c:v>
                </c:pt>
                <c:pt idx="103">
                  <c:v>1227.7977000000001</c:v>
                </c:pt>
                <c:pt idx="104">
                  <c:v>1198.4929999999999</c:v>
                </c:pt>
                <c:pt idx="105">
                  <c:v>1236.3257000000001</c:v>
                </c:pt>
                <c:pt idx="106">
                  <c:v>1217.5092</c:v>
                </c:pt>
                <c:pt idx="107">
                  <c:v>1248.4843999999998</c:v>
                </c:pt>
                <c:pt idx="108">
                  <c:v>1238.5753999999999</c:v>
                </c:pt>
                <c:pt idx="109">
                  <c:v>1213.6207999999999</c:v>
                </c:pt>
                <c:pt idx="110">
                  <c:v>1233.8427999999999</c:v>
                </c:pt>
                <c:pt idx="111">
                  <c:v>1180.8002999999999</c:v>
                </c:pt>
                <c:pt idx="112">
                  <c:v>1222.4531999999999</c:v>
                </c:pt>
                <c:pt idx="113">
                  <c:v>1211.9823999999999</c:v>
                </c:pt>
                <c:pt idx="114">
                  <c:v>1226.8616999999999</c:v>
                </c:pt>
                <c:pt idx="115">
                  <c:v>1217.4166000000021</c:v>
                </c:pt>
                <c:pt idx="116">
                  <c:v>1186.4265000000021</c:v>
                </c:pt>
                <c:pt idx="117">
                  <c:v>1226.5135</c:v>
                </c:pt>
                <c:pt idx="118">
                  <c:v>1277.2720999999999</c:v>
                </c:pt>
                <c:pt idx="119">
                  <c:v>1191.6892999999998</c:v>
                </c:pt>
                <c:pt idx="120">
                  <c:v>1184.6497999999999</c:v>
                </c:pt>
                <c:pt idx="121">
                  <c:v>1196.6305</c:v>
                </c:pt>
                <c:pt idx="122">
                  <c:v>1160.7241999999999</c:v>
                </c:pt>
                <c:pt idx="123">
                  <c:v>1222.3145999999999</c:v>
                </c:pt>
                <c:pt idx="124">
                  <c:v>1263.6714999999976</c:v>
                </c:pt>
                <c:pt idx="125">
                  <c:v>1276.2458000000001</c:v>
                </c:pt>
                <c:pt idx="126">
                  <c:v>1221.3618999999999</c:v>
                </c:pt>
                <c:pt idx="127">
                  <c:v>1192.7899</c:v>
                </c:pt>
                <c:pt idx="128">
                  <c:v>1167.8399999999999</c:v>
                </c:pt>
                <c:pt idx="129">
                  <c:v>1281.0033999999998</c:v>
                </c:pt>
                <c:pt idx="130">
                  <c:v>1176.5975000000001</c:v>
                </c:pt>
                <c:pt idx="131">
                  <c:v>1186.0752</c:v>
                </c:pt>
                <c:pt idx="132">
                  <c:v>1263.4475000000011</c:v>
                </c:pt>
                <c:pt idx="133">
                  <c:v>1292.5427</c:v>
                </c:pt>
                <c:pt idx="134">
                  <c:v>1189.5717</c:v>
                </c:pt>
                <c:pt idx="135">
                  <c:v>1208.5399</c:v>
                </c:pt>
                <c:pt idx="136">
                  <c:v>1145.0133999999998</c:v>
                </c:pt>
                <c:pt idx="137">
                  <c:v>1213.1791999999998</c:v>
                </c:pt>
                <c:pt idx="138">
                  <c:v>1260.4761000000001</c:v>
                </c:pt>
                <c:pt idx="139">
                  <c:v>1257.3596</c:v>
                </c:pt>
                <c:pt idx="140">
                  <c:v>1190.9866000000011</c:v>
                </c:pt>
                <c:pt idx="141">
                  <c:v>1233.4329</c:v>
                </c:pt>
                <c:pt idx="142">
                  <c:v>1172.0277000000001</c:v>
                </c:pt>
                <c:pt idx="143">
                  <c:v>1146.7754</c:v>
                </c:pt>
                <c:pt idx="144">
                  <c:v>1150.2755000000011</c:v>
                </c:pt>
                <c:pt idx="145">
                  <c:v>1139.8245999999999</c:v>
                </c:pt>
                <c:pt idx="146">
                  <c:v>1227.8927999999999</c:v>
                </c:pt>
                <c:pt idx="147">
                  <c:v>1160.5070000000001</c:v>
                </c:pt>
                <c:pt idx="148">
                  <c:v>1180.3546999999999</c:v>
                </c:pt>
                <c:pt idx="149">
                  <c:v>1181.5963999999999</c:v>
                </c:pt>
                <c:pt idx="150">
                  <c:v>1159.9766000000011</c:v>
                </c:pt>
                <c:pt idx="151">
                  <c:v>1252.4840999999999</c:v>
                </c:pt>
                <c:pt idx="152">
                  <c:v>1227.3163999999999</c:v>
                </c:pt>
                <c:pt idx="153">
                  <c:v>1198.8517999999999</c:v>
                </c:pt>
                <c:pt idx="154">
                  <c:v>1244.0619999999999</c:v>
                </c:pt>
                <c:pt idx="155">
                  <c:v>1233.9380000000001</c:v>
                </c:pt>
                <c:pt idx="156">
                  <c:v>1218.9099000000001</c:v>
                </c:pt>
                <c:pt idx="157">
                  <c:v>1219.9775000000011</c:v>
                </c:pt>
                <c:pt idx="158">
                  <c:v>1197.4335000000001</c:v>
                </c:pt>
                <c:pt idx="159">
                  <c:v>1162.1583999999998</c:v>
                </c:pt>
                <c:pt idx="160">
                  <c:v>1179.3972999999999</c:v>
                </c:pt>
                <c:pt idx="161">
                  <c:v>1235.5857000000001</c:v>
                </c:pt>
                <c:pt idx="162">
                  <c:v>1220.5055000000011</c:v>
                </c:pt>
                <c:pt idx="163">
                  <c:v>1207.1912999999977</c:v>
                </c:pt>
                <c:pt idx="164">
                  <c:v>1201.5486000000001</c:v>
                </c:pt>
                <c:pt idx="165">
                  <c:v>1195.0587</c:v>
                </c:pt>
                <c:pt idx="166">
                  <c:v>1161.0875000000001</c:v>
                </c:pt>
                <c:pt idx="167">
                  <c:v>1177.2583</c:v>
                </c:pt>
                <c:pt idx="168">
                  <c:v>1181.1996999999999</c:v>
                </c:pt>
                <c:pt idx="169">
                  <c:v>1141.9478000000001</c:v>
                </c:pt>
                <c:pt idx="170">
                  <c:v>1187.1558</c:v>
                </c:pt>
                <c:pt idx="171">
                  <c:v>1209.1458</c:v>
                </c:pt>
                <c:pt idx="172">
                  <c:v>1238.7122999999999</c:v>
                </c:pt>
                <c:pt idx="173">
                  <c:v>1238.8809999999999</c:v>
                </c:pt>
                <c:pt idx="174">
                  <c:v>1227.7532999999999</c:v>
                </c:pt>
                <c:pt idx="175">
                  <c:v>1216.1505</c:v>
                </c:pt>
                <c:pt idx="176">
                  <c:v>1229.9178000000011</c:v>
                </c:pt>
                <c:pt idx="177">
                  <c:v>1181.0006000000001</c:v>
                </c:pt>
                <c:pt idx="178">
                  <c:v>1220.4313</c:v>
                </c:pt>
                <c:pt idx="179">
                  <c:v>1168.8427999999999</c:v>
                </c:pt>
                <c:pt idx="180">
                  <c:v>1136.4226000000001</c:v>
                </c:pt>
                <c:pt idx="181">
                  <c:v>1166.6347999999998</c:v>
                </c:pt>
                <c:pt idx="182">
                  <c:v>1219.9865000000011</c:v>
                </c:pt>
                <c:pt idx="183">
                  <c:v>1270.6608999999999</c:v>
                </c:pt>
                <c:pt idx="184">
                  <c:v>1177.2611999999999</c:v>
                </c:pt>
                <c:pt idx="185">
                  <c:v>1188.8333999999998</c:v>
                </c:pt>
                <c:pt idx="186">
                  <c:v>1169.8113999999998</c:v>
                </c:pt>
                <c:pt idx="187">
                  <c:v>1218.3042999999998</c:v>
                </c:pt>
                <c:pt idx="188">
                  <c:v>1238.1679999999999</c:v>
                </c:pt>
                <c:pt idx="189">
                  <c:v>1261.075</c:v>
                </c:pt>
                <c:pt idx="190">
                  <c:v>1195.6139999999998</c:v>
                </c:pt>
                <c:pt idx="191">
                  <c:v>1152.5160000000001</c:v>
                </c:pt>
                <c:pt idx="192">
                  <c:v>1200.5045</c:v>
                </c:pt>
                <c:pt idx="193">
                  <c:v>1206.317</c:v>
                </c:pt>
                <c:pt idx="194">
                  <c:v>1211.2910999999999</c:v>
                </c:pt>
                <c:pt idx="195">
                  <c:v>1163.5415</c:v>
                </c:pt>
                <c:pt idx="196">
                  <c:v>1181.1583999999998</c:v>
                </c:pt>
                <c:pt idx="197">
                  <c:v>1223.8300999999999</c:v>
                </c:pt>
                <c:pt idx="198">
                  <c:v>1232.4696000000001</c:v>
                </c:pt>
                <c:pt idx="199">
                  <c:v>1263.3731999999998</c:v>
                </c:pt>
                <c:pt idx="200">
                  <c:v>1170.8410999999999</c:v>
                </c:pt>
                <c:pt idx="201">
                  <c:v>1206.7915</c:v>
                </c:pt>
                <c:pt idx="202">
                  <c:v>1196.0127</c:v>
                </c:pt>
                <c:pt idx="203">
                  <c:v>1204.2438</c:v>
                </c:pt>
                <c:pt idx="204">
                  <c:v>1212.2202</c:v>
                </c:pt>
                <c:pt idx="205">
                  <c:v>1192.0471</c:v>
                </c:pt>
                <c:pt idx="206">
                  <c:v>1136.5762999999999</c:v>
                </c:pt>
                <c:pt idx="207">
                  <c:v>1175.6476</c:v>
                </c:pt>
                <c:pt idx="208">
                  <c:v>1226.0286000000001</c:v>
                </c:pt>
                <c:pt idx="209">
                  <c:v>1189.9762000000001</c:v>
                </c:pt>
                <c:pt idx="210">
                  <c:v>1241.0822999999998</c:v>
                </c:pt>
                <c:pt idx="211">
                  <c:v>1173.2456000000011</c:v>
                </c:pt>
                <c:pt idx="212">
                  <c:v>1210.0482</c:v>
                </c:pt>
                <c:pt idx="213">
                  <c:v>1238.2080000000001</c:v>
                </c:pt>
                <c:pt idx="214">
                  <c:v>1243.4318000000001</c:v>
                </c:pt>
                <c:pt idx="215">
                  <c:v>1225.5962</c:v>
                </c:pt>
                <c:pt idx="216">
                  <c:v>1178.2936</c:v>
                </c:pt>
                <c:pt idx="217">
                  <c:v>1210.722</c:v>
                </c:pt>
                <c:pt idx="218">
                  <c:v>1236.58</c:v>
                </c:pt>
                <c:pt idx="219">
                  <c:v>1233.3933999999977</c:v>
                </c:pt>
                <c:pt idx="220">
                  <c:v>1228.2683999999999</c:v>
                </c:pt>
                <c:pt idx="221">
                  <c:v>1151.6957</c:v>
                </c:pt>
                <c:pt idx="222">
                  <c:v>1174.6608999999999</c:v>
                </c:pt>
                <c:pt idx="223">
                  <c:v>1168.5706</c:v>
                </c:pt>
                <c:pt idx="224">
                  <c:v>1211.6086</c:v>
                </c:pt>
                <c:pt idx="225">
                  <c:v>1254.1331999999998</c:v>
                </c:pt>
                <c:pt idx="226">
                  <c:v>1212.3430999999998</c:v>
                </c:pt>
                <c:pt idx="227">
                  <c:v>1223.6978999999999</c:v>
                </c:pt>
                <c:pt idx="228">
                  <c:v>1227.8256000000001</c:v>
                </c:pt>
                <c:pt idx="229">
                  <c:v>1291.4971</c:v>
                </c:pt>
                <c:pt idx="230">
                  <c:v>1245.3088</c:v>
                </c:pt>
                <c:pt idx="231">
                  <c:v>1268.6491999999998</c:v>
                </c:pt>
                <c:pt idx="232">
                  <c:v>1203.3074999999999</c:v>
                </c:pt>
                <c:pt idx="233">
                  <c:v>1232.7313999999999</c:v>
                </c:pt>
                <c:pt idx="234">
                  <c:v>1251.9942999999998</c:v>
                </c:pt>
                <c:pt idx="235">
                  <c:v>1242.6619999999998</c:v>
                </c:pt>
                <c:pt idx="236">
                  <c:v>1179.2296000000001</c:v>
                </c:pt>
                <c:pt idx="237">
                  <c:v>1164.4412</c:v>
                </c:pt>
                <c:pt idx="238">
                  <c:v>1218.1178</c:v>
                </c:pt>
                <c:pt idx="239">
                  <c:v>1226.55</c:v>
                </c:pt>
                <c:pt idx="240">
                  <c:v>1224.8661999999999</c:v>
                </c:pt>
                <c:pt idx="241">
                  <c:v>1165.0211999999999</c:v>
                </c:pt>
                <c:pt idx="242">
                  <c:v>1157.9132999999999</c:v>
                </c:pt>
                <c:pt idx="243">
                  <c:v>1188.1125</c:v>
                </c:pt>
                <c:pt idx="244">
                  <c:v>1278.6515999999999</c:v>
                </c:pt>
                <c:pt idx="245">
                  <c:v>1216.0968</c:v>
                </c:pt>
                <c:pt idx="246">
                  <c:v>1215.9116000000001</c:v>
                </c:pt>
                <c:pt idx="247">
                  <c:v>1225.0283999999999</c:v>
                </c:pt>
                <c:pt idx="248">
                  <c:v>1244.6571999999999</c:v>
                </c:pt>
                <c:pt idx="249">
                  <c:v>1245.1936999999998</c:v>
                </c:pt>
                <c:pt idx="250">
                  <c:v>1157.8385000000001</c:v>
                </c:pt>
                <c:pt idx="251">
                  <c:v>1177.8900999999998</c:v>
                </c:pt>
                <c:pt idx="252">
                  <c:v>1183.1913999999977</c:v>
                </c:pt>
                <c:pt idx="253">
                  <c:v>1230.808</c:v>
                </c:pt>
                <c:pt idx="254">
                  <c:v>1231.8012999999999</c:v>
                </c:pt>
                <c:pt idx="255">
                  <c:v>1186.4141999999999</c:v>
                </c:pt>
                <c:pt idx="256">
                  <c:v>1234.4175000000021</c:v>
                </c:pt>
                <c:pt idx="257">
                  <c:v>1196.3924999999977</c:v>
                </c:pt>
                <c:pt idx="258">
                  <c:v>1233.9027000000001</c:v>
                </c:pt>
                <c:pt idx="259">
                  <c:v>1184.1655000000001</c:v>
                </c:pt>
                <c:pt idx="260">
                  <c:v>1193.0116</c:v>
                </c:pt>
                <c:pt idx="261">
                  <c:v>1166.0692999999999</c:v>
                </c:pt>
                <c:pt idx="262">
                  <c:v>1181.3444999999977</c:v>
                </c:pt>
                <c:pt idx="263">
                  <c:v>1226.7542999999998</c:v>
                </c:pt>
                <c:pt idx="264">
                  <c:v>1212.6708999999998</c:v>
                </c:pt>
                <c:pt idx="265">
                  <c:v>1263.3529999999998</c:v>
                </c:pt>
                <c:pt idx="266">
                  <c:v>1192.6316999999999</c:v>
                </c:pt>
                <c:pt idx="267">
                  <c:v>1220.1613999999977</c:v>
                </c:pt>
                <c:pt idx="268">
                  <c:v>1261.4285000000011</c:v>
                </c:pt>
                <c:pt idx="269">
                  <c:v>1200.6895</c:v>
                </c:pt>
                <c:pt idx="270">
                  <c:v>1217.0808999999999</c:v>
                </c:pt>
                <c:pt idx="271">
                  <c:v>1208.6476</c:v>
                </c:pt>
                <c:pt idx="272">
                  <c:v>1204.9917</c:v>
                </c:pt>
                <c:pt idx="273">
                  <c:v>1264.8847999999998</c:v>
                </c:pt>
                <c:pt idx="274">
                  <c:v>1249.8219999999999</c:v>
                </c:pt>
                <c:pt idx="275">
                  <c:v>1249.2539999999999</c:v>
                </c:pt>
                <c:pt idx="276">
                  <c:v>1243.3700999999999</c:v>
                </c:pt>
                <c:pt idx="277">
                  <c:v>1182.3230999999998</c:v>
                </c:pt>
                <c:pt idx="278">
                  <c:v>1206.1565000000001</c:v>
                </c:pt>
                <c:pt idx="279">
                  <c:v>1235.1587999999999</c:v>
                </c:pt>
                <c:pt idx="280">
                  <c:v>1203.3209999999999</c:v>
                </c:pt>
                <c:pt idx="281">
                  <c:v>1248.3627999999999</c:v>
                </c:pt>
                <c:pt idx="282">
                  <c:v>1222.6546999999998</c:v>
                </c:pt>
                <c:pt idx="283">
                  <c:v>1200.4017000000001</c:v>
                </c:pt>
                <c:pt idx="284">
                  <c:v>1217.7629999999999</c:v>
                </c:pt>
                <c:pt idx="285">
                  <c:v>1206.3736999999999</c:v>
                </c:pt>
                <c:pt idx="286">
                  <c:v>1206.1626999999999</c:v>
                </c:pt>
                <c:pt idx="287">
                  <c:v>1217.3281999999999</c:v>
                </c:pt>
                <c:pt idx="288">
                  <c:v>1218.376</c:v>
                </c:pt>
                <c:pt idx="289">
                  <c:v>1135.3701999999998</c:v>
                </c:pt>
                <c:pt idx="290">
                  <c:v>1230.7976000000001</c:v>
                </c:pt>
                <c:pt idx="291">
                  <c:v>1212.2782</c:v>
                </c:pt>
                <c:pt idx="292">
                  <c:v>1202.3168000000001</c:v>
                </c:pt>
                <c:pt idx="293">
                  <c:v>1159.7118</c:v>
                </c:pt>
                <c:pt idx="294">
                  <c:v>1199.7563</c:v>
                </c:pt>
                <c:pt idx="295">
                  <c:v>1231.3878</c:v>
                </c:pt>
                <c:pt idx="296">
                  <c:v>1193.3961999999999</c:v>
                </c:pt>
                <c:pt idx="297">
                  <c:v>1211.7273</c:v>
                </c:pt>
                <c:pt idx="298">
                  <c:v>1193.9423999999999</c:v>
                </c:pt>
                <c:pt idx="299">
                  <c:v>1178.4012</c:v>
                </c:pt>
                <c:pt idx="300">
                  <c:v>1255.0321999999999</c:v>
                </c:pt>
                <c:pt idx="301">
                  <c:v>1232.1481999999999</c:v>
                </c:pt>
                <c:pt idx="302">
                  <c:v>1250.7106000000001</c:v>
                </c:pt>
                <c:pt idx="303">
                  <c:v>1229.6453999999999</c:v>
                </c:pt>
                <c:pt idx="304">
                  <c:v>1193.3231999999998</c:v>
                </c:pt>
                <c:pt idx="305">
                  <c:v>1259.4269000000011</c:v>
                </c:pt>
                <c:pt idx="306">
                  <c:v>1181.9694999999999</c:v>
                </c:pt>
                <c:pt idx="307">
                  <c:v>1172.7764999999999</c:v>
                </c:pt>
                <c:pt idx="308">
                  <c:v>1196.9110000000001</c:v>
                </c:pt>
                <c:pt idx="309">
                  <c:v>1184.7625</c:v>
                </c:pt>
                <c:pt idx="310">
                  <c:v>1191.9177000000011</c:v>
                </c:pt>
                <c:pt idx="311">
                  <c:v>1178.43</c:v>
                </c:pt>
                <c:pt idx="312">
                  <c:v>1168.7386000000001</c:v>
                </c:pt>
                <c:pt idx="313">
                  <c:v>1208.903</c:v>
                </c:pt>
                <c:pt idx="314">
                  <c:v>1174.0195000000001</c:v>
                </c:pt>
                <c:pt idx="315">
                  <c:v>1204.7035000000001</c:v>
                </c:pt>
              </c:numCache>
            </c:numRef>
          </c:val>
          <c:smooth val="0"/>
        </c:ser>
        <c:ser>
          <c:idx val="3"/>
          <c:order val="3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Sheet1!$D$1:$D$316</c:f>
              <c:numCache>
                <c:formatCode>General</c:formatCode>
                <c:ptCount val="316"/>
                <c:pt idx="0">
                  <c:v>1154.5061000000001</c:v>
                </c:pt>
                <c:pt idx="1">
                  <c:v>1164.45</c:v>
                </c:pt>
                <c:pt idx="2">
                  <c:v>1193.3757000000001</c:v>
                </c:pt>
                <c:pt idx="3">
                  <c:v>1170.1538999999998</c:v>
                </c:pt>
                <c:pt idx="4">
                  <c:v>1103.8262999999999</c:v>
                </c:pt>
                <c:pt idx="5">
                  <c:v>1060.2432999999999</c:v>
                </c:pt>
                <c:pt idx="6">
                  <c:v>1132.7578000000001</c:v>
                </c:pt>
                <c:pt idx="7">
                  <c:v>1193.3648999999998</c:v>
                </c:pt>
                <c:pt idx="8">
                  <c:v>1146.2370000000001</c:v>
                </c:pt>
                <c:pt idx="9">
                  <c:v>1118.9617000000001</c:v>
                </c:pt>
                <c:pt idx="10">
                  <c:v>1087.1256000000001</c:v>
                </c:pt>
                <c:pt idx="11">
                  <c:v>1100.1629999999998</c:v>
                </c:pt>
                <c:pt idx="12">
                  <c:v>1108.0709999999999</c:v>
                </c:pt>
                <c:pt idx="13">
                  <c:v>1117.5883999999999</c:v>
                </c:pt>
                <c:pt idx="14">
                  <c:v>1107.3679999999999</c:v>
                </c:pt>
                <c:pt idx="15">
                  <c:v>1110.1889999999999</c:v>
                </c:pt>
                <c:pt idx="16">
                  <c:v>1099.1732999999977</c:v>
                </c:pt>
                <c:pt idx="17">
                  <c:v>1160.1089999999999</c:v>
                </c:pt>
                <c:pt idx="18">
                  <c:v>1122.5844999999977</c:v>
                </c:pt>
                <c:pt idx="19">
                  <c:v>1069.7678000000001</c:v>
                </c:pt>
                <c:pt idx="20">
                  <c:v>1081.0562</c:v>
                </c:pt>
                <c:pt idx="21">
                  <c:v>1161.0542999999998</c:v>
                </c:pt>
                <c:pt idx="22">
                  <c:v>1102.0946999999999</c:v>
                </c:pt>
                <c:pt idx="23">
                  <c:v>1126.5895</c:v>
                </c:pt>
                <c:pt idx="24">
                  <c:v>1128.9082000000001</c:v>
                </c:pt>
                <c:pt idx="25">
                  <c:v>1116.7899</c:v>
                </c:pt>
                <c:pt idx="26">
                  <c:v>1123.5077000000001</c:v>
                </c:pt>
                <c:pt idx="27">
                  <c:v>1096.1369999999999</c:v>
                </c:pt>
                <c:pt idx="28">
                  <c:v>1130.1653999999999</c:v>
                </c:pt>
                <c:pt idx="29">
                  <c:v>1139.8903999999998</c:v>
                </c:pt>
                <c:pt idx="30">
                  <c:v>1101.3992999999998</c:v>
                </c:pt>
                <c:pt idx="31">
                  <c:v>1157.7307000000001</c:v>
                </c:pt>
                <c:pt idx="32">
                  <c:v>1093.6653999999999</c:v>
                </c:pt>
                <c:pt idx="33">
                  <c:v>1117.4264000000001</c:v>
                </c:pt>
                <c:pt idx="34">
                  <c:v>1164.5601999999999</c:v>
                </c:pt>
                <c:pt idx="35">
                  <c:v>1126.4081000000001</c:v>
                </c:pt>
                <c:pt idx="36">
                  <c:v>1128.2693999999999</c:v>
                </c:pt>
                <c:pt idx="37">
                  <c:v>1120.5037</c:v>
                </c:pt>
                <c:pt idx="38">
                  <c:v>1139.2256000000011</c:v>
                </c:pt>
                <c:pt idx="39">
                  <c:v>1185.5141999999998</c:v>
                </c:pt>
                <c:pt idx="40">
                  <c:v>1113.5051000000001</c:v>
                </c:pt>
                <c:pt idx="41">
                  <c:v>1128.0927999999999</c:v>
                </c:pt>
                <c:pt idx="42">
                  <c:v>1126.5232999999998</c:v>
                </c:pt>
                <c:pt idx="43">
                  <c:v>1124.3136</c:v>
                </c:pt>
                <c:pt idx="44">
                  <c:v>1140.0622999999998</c:v>
                </c:pt>
                <c:pt idx="45">
                  <c:v>1074.778</c:v>
                </c:pt>
                <c:pt idx="46">
                  <c:v>1114.117</c:v>
                </c:pt>
                <c:pt idx="47">
                  <c:v>1145.6829999999998</c:v>
                </c:pt>
                <c:pt idx="48">
                  <c:v>1115.4585000000011</c:v>
                </c:pt>
                <c:pt idx="49">
                  <c:v>1099.0354</c:v>
                </c:pt>
                <c:pt idx="50">
                  <c:v>1110.6961999999999</c:v>
                </c:pt>
                <c:pt idx="51">
                  <c:v>1168.6679999999999</c:v>
                </c:pt>
                <c:pt idx="52">
                  <c:v>1140.1277</c:v>
                </c:pt>
                <c:pt idx="53">
                  <c:v>1115.0962999999999</c:v>
                </c:pt>
                <c:pt idx="54">
                  <c:v>1097.4848999999999</c:v>
                </c:pt>
                <c:pt idx="55">
                  <c:v>1146.2778000000001</c:v>
                </c:pt>
                <c:pt idx="56">
                  <c:v>1155.3929999999998</c:v>
                </c:pt>
                <c:pt idx="57">
                  <c:v>1120.8367000000001</c:v>
                </c:pt>
                <c:pt idx="58">
                  <c:v>1120.2086000000011</c:v>
                </c:pt>
                <c:pt idx="59">
                  <c:v>1115.6375</c:v>
                </c:pt>
                <c:pt idx="60">
                  <c:v>1145.5474999999999</c:v>
                </c:pt>
                <c:pt idx="61">
                  <c:v>1168.0098</c:v>
                </c:pt>
                <c:pt idx="62">
                  <c:v>1071.3571999999999</c:v>
                </c:pt>
                <c:pt idx="63">
                  <c:v>1095.6607999999999</c:v>
                </c:pt>
                <c:pt idx="64">
                  <c:v>1074.3212999999998</c:v>
                </c:pt>
                <c:pt idx="65">
                  <c:v>1154.1712999999979</c:v>
                </c:pt>
                <c:pt idx="66">
                  <c:v>1141.1279</c:v>
                </c:pt>
                <c:pt idx="67">
                  <c:v>1129.7654</c:v>
                </c:pt>
                <c:pt idx="68">
                  <c:v>1106.5795000000001</c:v>
                </c:pt>
                <c:pt idx="69">
                  <c:v>1095.0758000000001</c:v>
                </c:pt>
                <c:pt idx="70">
                  <c:v>1114.865</c:v>
                </c:pt>
                <c:pt idx="71">
                  <c:v>1113.7229</c:v>
                </c:pt>
                <c:pt idx="72">
                  <c:v>1125.2915</c:v>
                </c:pt>
                <c:pt idx="73">
                  <c:v>1134.2161000000001</c:v>
                </c:pt>
                <c:pt idx="74">
                  <c:v>1088.5552</c:v>
                </c:pt>
                <c:pt idx="75">
                  <c:v>1122.5454</c:v>
                </c:pt>
                <c:pt idx="76">
                  <c:v>1141.9706000000001</c:v>
                </c:pt>
                <c:pt idx="77">
                  <c:v>1103.7692999999999</c:v>
                </c:pt>
                <c:pt idx="78">
                  <c:v>1105.165</c:v>
                </c:pt>
                <c:pt idx="79">
                  <c:v>1096.1799999999998</c:v>
                </c:pt>
                <c:pt idx="80">
                  <c:v>1120.1069</c:v>
                </c:pt>
                <c:pt idx="81">
                  <c:v>1158.9282000000001</c:v>
                </c:pt>
                <c:pt idx="82">
                  <c:v>1095.8689999999999</c:v>
                </c:pt>
                <c:pt idx="83">
                  <c:v>1109.288</c:v>
                </c:pt>
                <c:pt idx="84">
                  <c:v>1174.5406</c:v>
                </c:pt>
                <c:pt idx="85">
                  <c:v>1133.3122999999998</c:v>
                </c:pt>
                <c:pt idx="86">
                  <c:v>1136.8869999999999</c:v>
                </c:pt>
                <c:pt idx="87">
                  <c:v>1201.4132999999999</c:v>
                </c:pt>
                <c:pt idx="88">
                  <c:v>1202.0392999999999</c:v>
                </c:pt>
                <c:pt idx="89">
                  <c:v>1118.7427</c:v>
                </c:pt>
                <c:pt idx="90">
                  <c:v>1084.21</c:v>
                </c:pt>
                <c:pt idx="91">
                  <c:v>1141.1068</c:v>
                </c:pt>
                <c:pt idx="92">
                  <c:v>1152.8665000000001</c:v>
                </c:pt>
                <c:pt idx="93">
                  <c:v>1197.0331999999999</c:v>
                </c:pt>
                <c:pt idx="94">
                  <c:v>1100.1886999999999</c:v>
                </c:pt>
                <c:pt idx="95">
                  <c:v>1106.1220999999998</c:v>
                </c:pt>
                <c:pt idx="96">
                  <c:v>1100.2521999999999</c:v>
                </c:pt>
                <c:pt idx="97">
                  <c:v>1107.7491</c:v>
                </c:pt>
                <c:pt idx="98">
                  <c:v>1132.3263999999999</c:v>
                </c:pt>
                <c:pt idx="99">
                  <c:v>1119.0485000000001</c:v>
                </c:pt>
                <c:pt idx="100">
                  <c:v>1101.2267000000011</c:v>
                </c:pt>
                <c:pt idx="101">
                  <c:v>1107.7866000000001</c:v>
                </c:pt>
                <c:pt idx="102">
                  <c:v>1133.2693999999999</c:v>
                </c:pt>
                <c:pt idx="103">
                  <c:v>1159.6627999999998</c:v>
                </c:pt>
                <c:pt idx="104">
                  <c:v>1131.7646</c:v>
                </c:pt>
                <c:pt idx="105">
                  <c:v>1130.6748999999998</c:v>
                </c:pt>
                <c:pt idx="106">
                  <c:v>1143.5264999999999</c:v>
                </c:pt>
                <c:pt idx="107">
                  <c:v>1160.4713999999999</c:v>
                </c:pt>
                <c:pt idx="108">
                  <c:v>1175.8228999999999</c:v>
                </c:pt>
                <c:pt idx="109">
                  <c:v>1142.0532999999998</c:v>
                </c:pt>
                <c:pt idx="110">
                  <c:v>1141.0043999999998</c:v>
                </c:pt>
                <c:pt idx="111">
                  <c:v>1101.6513999999977</c:v>
                </c:pt>
                <c:pt idx="112">
                  <c:v>1085.8579</c:v>
                </c:pt>
                <c:pt idx="113">
                  <c:v>1129.7859000000001</c:v>
                </c:pt>
                <c:pt idx="114">
                  <c:v>1142.4497000000001</c:v>
                </c:pt>
                <c:pt idx="115">
                  <c:v>1119.0945999999999</c:v>
                </c:pt>
                <c:pt idx="116">
                  <c:v>1127.1110999999999</c:v>
                </c:pt>
                <c:pt idx="117">
                  <c:v>1135.1621999999998</c:v>
                </c:pt>
                <c:pt idx="118">
                  <c:v>1197.4097000000011</c:v>
                </c:pt>
                <c:pt idx="119">
                  <c:v>1110.5283999999999</c:v>
                </c:pt>
                <c:pt idx="120">
                  <c:v>1079.4557000000011</c:v>
                </c:pt>
                <c:pt idx="121">
                  <c:v>1104.0781999999999</c:v>
                </c:pt>
                <c:pt idx="122">
                  <c:v>1056.9048</c:v>
                </c:pt>
                <c:pt idx="123">
                  <c:v>1137.0264999999999</c:v>
                </c:pt>
                <c:pt idx="124">
                  <c:v>1175.4425000000001</c:v>
                </c:pt>
                <c:pt idx="125">
                  <c:v>1176.7810999999999</c:v>
                </c:pt>
                <c:pt idx="126">
                  <c:v>1141.731</c:v>
                </c:pt>
                <c:pt idx="127">
                  <c:v>1123.4594999999999</c:v>
                </c:pt>
                <c:pt idx="128">
                  <c:v>1102.6482999999998</c:v>
                </c:pt>
                <c:pt idx="129">
                  <c:v>1159.4574</c:v>
                </c:pt>
                <c:pt idx="130">
                  <c:v>1098.0883999999999</c:v>
                </c:pt>
                <c:pt idx="131">
                  <c:v>1156.5968</c:v>
                </c:pt>
                <c:pt idx="132">
                  <c:v>1204.0216</c:v>
                </c:pt>
                <c:pt idx="133">
                  <c:v>1201.636</c:v>
                </c:pt>
                <c:pt idx="134">
                  <c:v>1094.4426000000001</c:v>
                </c:pt>
                <c:pt idx="135">
                  <c:v>1129.0347999999999</c:v>
                </c:pt>
                <c:pt idx="136">
                  <c:v>1070.8396</c:v>
                </c:pt>
                <c:pt idx="137">
                  <c:v>1109.6215</c:v>
                </c:pt>
                <c:pt idx="138">
                  <c:v>1153.0641999999998</c:v>
                </c:pt>
                <c:pt idx="139">
                  <c:v>1142.2342999999998</c:v>
                </c:pt>
                <c:pt idx="140">
                  <c:v>1109.0773999999999</c:v>
                </c:pt>
                <c:pt idx="141">
                  <c:v>1148.2029</c:v>
                </c:pt>
                <c:pt idx="142">
                  <c:v>1099.7460000000001</c:v>
                </c:pt>
                <c:pt idx="143">
                  <c:v>1100.4379000000001</c:v>
                </c:pt>
                <c:pt idx="144">
                  <c:v>1073.6867999999999</c:v>
                </c:pt>
                <c:pt idx="145">
                  <c:v>1044.5436999999999</c:v>
                </c:pt>
                <c:pt idx="146">
                  <c:v>1156.8952999999999</c:v>
                </c:pt>
                <c:pt idx="147">
                  <c:v>1038.6928999999998</c:v>
                </c:pt>
                <c:pt idx="148">
                  <c:v>1101.2277000000001</c:v>
                </c:pt>
                <c:pt idx="149">
                  <c:v>1114.9269000000011</c:v>
                </c:pt>
                <c:pt idx="150">
                  <c:v>1088.1171999999999</c:v>
                </c:pt>
                <c:pt idx="151">
                  <c:v>1145.5686000000001</c:v>
                </c:pt>
                <c:pt idx="152">
                  <c:v>1136.0385000000001</c:v>
                </c:pt>
                <c:pt idx="153">
                  <c:v>1123.6886999999999</c:v>
                </c:pt>
                <c:pt idx="154">
                  <c:v>1163.4041999999999</c:v>
                </c:pt>
                <c:pt idx="155">
                  <c:v>1155.8799999999999</c:v>
                </c:pt>
                <c:pt idx="156">
                  <c:v>1110.4191000000001</c:v>
                </c:pt>
                <c:pt idx="157">
                  <c:v>1164.3979999999999</c:v>
                </c:pt>
                <c:pt idx="158">
                  <c:v>1133.4916000000001</c:v>
                </c:pt>
                <c:pt idx="159">
                  <c:v>1087.7720999999999</c:v>
                </c:pt>
                <c:pt idx="160">
                  <c:v>1097.9806000000001</c:v>
                </c:pt>
                <c:pt idx="161">
                  <c:v>1155.1986999999999</c:v>
                </c:pt>
                <c:pt idx="162">
                  <c:v>1166.1026999999999</c:v>
                </c:pt>
                <c:pt idx="163">
                  <c:v>1105.3545999999999</c:v>
                </c:pt>
                <c:pt idx="164">
                  <c:v>1121.4652000000001</c:v>
                </c:pt>
                <c:pt idx="165">
                  <c:v>1119.07</c:v>
                </c:pt>
                <c:pt idx="166">
                  <c:v>1057.5167000000001</c:v>
                </c:pt>
                <c:pt idx="167">
                  <c:v>1136.3703999999998</c:v>
                </c:pt>
                <c:pt idx="168">
                  <c:v>1050.5032999999999</c:v>
                </c:pt>
                <c:pt idx="169">
                  <c:v>1055.5007000000001</c:v>
                </c:pt>
                <c:pt idx="170">
                  <c:v>1156.5488</c:v>
                </c:pt>
                <c:pt idx="171">
                  <c:v>1109.8491999999999</c:v>
                </c:pt>
                <c:pt idx="172">
                  <c:v>1135.7155000000021</c:v>
                </c:pt>
                <c:pt idx="173">
                  <c:v>1150.2571</c:v>
                </c:pt>
                <c:pt idx="174">
                  <c:v>1126.3054</c:v>
                </c:pt>
                <c:pt idx="175">
                  <c:v>1115.7118</c:v>
                </c:pt>
                <c:pt idx="176">
                  <c:v>1141.7251000000001</c:v>
                </c:pt>
                <c:pt idx="177">
                  <c:v>1097.1682999999998</c:v>
                </c:pt>
                <c:pt idx="178">
                  <c:v>1155.1016999999999</c:v>
                </c:pt>
                <c:pt idx="179">
                  <c:v>1111.1344999999974</c:v>
                </c:pt>
                <c:pt idx="180">
                  <c:v>1055.8812999999998</c:v>
                </c:pt>
                <c:pt idx="181">
                  <c:v>1077.1513999999977</c:v>
                </c:pt>
                <c:pt idx="182">
                  <c:v>1128.3203999999998</c:v>
                </c:pt>
                <c:pt idx="183">
                  <c:v>1138.4601</c:v>
                </c:pt>
                <c:pt idx="184">
                  <c:v>1104.2653</c:v>
                </c:pt>
                <c:pt idx="185">
                  <c:v>1084.125</c:v>
                </c:pt>
                <c:pt idx="186">
                  <c:v>1061.5367000000001</c:v>
                </c:pt>
                <c:pt idx="187">
                  <c:v>1126.6614999999977</c:v>
                </c:pt>
                <c:pt idx="188">
                  <c:v>1125.3239999999998</c:v>
                </c:pt>
                <c:pt idx="189">
                  <c:v>1181.7664</c:v>
                </c:pt>
                <c:pt idx="190">
                  <c:v>1119.8013999999998</c:v>
                </c:pt>
                <c:pt idx="191">
                  <c:v>1051.0391</c:v>
                </c:pt>
                <c:pt idx="192">
                  <c:v>1101.1569999999999</c:v>
                </c:pt>
                <c:pt idx="193">
                  <c:v>1128.9563000000001</c:v>
                </c:pt>
                <c:pt idx="194">
                  <c:v>1153.4911999999999</c:v>
                </c:pt>
                <c:pt idx="195">
                  <c:v>1103.8382999999999</c:v>
                </c:pt>
                <c:pt idx="196">
                  <c:v>1112.6332999999977</c:v>
                </c:pt>
                <c:pt idx="197">
                  <c:v>1140.7173</c:v>
                </c:pt>
                <c:pt idx="198">
                  <c:v>1135.9465000000021</c:v>
                </c:pt>
                <c:pt idx="199">
                  <c:v>1142.1560999999999</c:v>
                </c:pt>
                <c:pt idx="200">
                  <c:v>1107.5027</c:v>
                </c:pt>
                <c:pt idx="201">
                  <c:v>1102.2860000000001</c:v>
                </c:pt>
                <c:pt idx="202">
                  <c:v>1094.2535</c:v>
                </c:pt>
                <c:pt idx="203">
                  <c:v>1106.2627</c:v>
                </c:pt>
                <c:pt idx="204">
                  <c:v>1097.1976</c:v>
                </c:pt>
                <c:pt idx="205">
                  <c:v>1109.7946999999999</c:v>
                </c:pt>
                <c:pt idx="206">
                  <c:v>1077.9839999999999</c:v>
                </c:pt>
                <c:pt idx="207">
                  <c:v>1085.3779</c:v>
                </c:pt>
                <c:pt idx="208">
                  <c:v>1150.0309</c:v>
                </c:pt>
                <c:pt idx="209">
                  <c:v>1119.0907</c:v>
                </c:pt>
                <c:pt idx="210">
                  <c:v>1140.2626</c:v>
                </c:pt>
                <c:pt idx="211">
                  <c:v>1090.0847999999999</c:v>
                </c:pt>
                <c:pt idx="212">
                  <c:v>1144.4104</c:v>
                </c:pt>
                <c:pt idx="213">
                  <c:v>1163.9159000000011</c:v>
                </c:pt>
                <c:pt idx="214">
                  <c:v>1151.8369</c:v>
                </c:pt>
                <c:pt idx="215">
                  <c:v>1144.8217999999999</c:v>
                </c:pt>
                <c:pt idx="216">
                  <c:v>1083.3963999999999</c:v>
                </c:pt>
                <c:pt idx="217">
                  <c:v>1097.3102999999999</c:v>
                </c:pt>
                <c:pt idx="218">
                  <c:v>1106.3717999999999</c:v>
                </c:pt>
                <c:pt idx="219">
                  <c:v>1122.2466000000011</c:v>
                </c:pt>
                <c:pt idx="220">
                  <c:v>1152.2882999999999</c:v>
                </c:pt>
                <c:pt idx="221">
                  <c:v>1098.0615</c:v>
                </c:pt>
                <c:pt idx="222">
                  <c:v>1109.3133999999998</c:v>
                </c:pt>
                <c:pt idx="223">
                  <c:v>1112.3240999999998</c:v>
                </c:pt>
                <c:pt idx="224">
                  <c:v>1156.4016000000001</c:v>
                </c:pt>
                <c:pt idx="225">
                  <c:v>1177.0597</c:v>
                </c:pt>
                <c:pt idx="226">
                  <c:v>1161.2539999999999</c:v>
                </c:pt>
                <c:pt idx="227">
                  <c:v>1132.3036</c:v>
                </c:pt>
                <c:pt idx="228">
                  <c:v>1133.7394999999999</c:v>
                </c:pt>
                <c:pt idx="229">
                  <c:v>1173.721</c:v>
                </c:pt>
                <c:pt idx="230">
                  <c:v>1124.9552000000001</c:v>
                </c:pt>
                <c:pt idx="231">
                  <c:v>1167.4470000000001</c:v>
                </c:pt>
                <c:pt idx="232">
                  <c:v>1120.8719999999998</c:v>
                </c:pt>
                <c:pt idx="233">
                  <c:v>1144.0835999999999</c:v>
                </c:pt>
                <c:pt idx="234">
                  <c:v>1144.3347999999999</c:v>
                </c:pt>
                <c:pt idx="235">
                  <c:v>1154.4891</c:v>
                </c:pt>
                <c:pt idx="236">
                  <c:v>1127.3279</c:v>
                </c:pt>
                <c:pt idx="237">
                  <c:v>1114.1808999999998</c:v>
                </c:pt>
                <c:pt idx="238">
                  <c:v>1097.8469</c:v>
                </c:pt>
                <c:pt idx="239">
                  <c:v>1130.6778999999999</c:v>
                </c:pt>
                <c:pt idx="240">
                  <c:v>1170.0529999999999</c:v>
                </c:pt>
                <c:pt idx="241">
                  <c:v>1130.9324999999999</c:v>
                </c:pt>
                <c:pt idx="242">
                  <c:v>1084.9303</c:v>
                </c:pt>
                <c:pt idx="243">
                  <c:v>1095.1206</c:v>
                </c:pt>
                <c:pt idx="244">
                  <c:v>1158.1695999999999</c:v>
                </c:pt>
                <c:pt idx="245">
                  <c:v>1145.2795000000001</c:v>
                </c:pt>
                <c:pt idx="246">
                  <c:v>1141.4070000000011</c:v>
                </c:pt>
                <c:pt idx="247">
                  <c:v>1132.1886</c:v>
                </c:pt>
                <c:pt idx="248">
                  <c:v>1151.8452</c:v>
                </c:pt>
                <c:pt idx="249">
                  <c:v>1163.2465000000011</c:v>
                </c:pt>
                <c:pt idx="250">
                  <c:v>1095.4032999999999</c:v>
                </c:pt>
                <c:pt idx="251">
                  <c:v>1115.9862000000001</c:v>
                </c:pt>
                <c:pt idx="252">
                  <c:v>1111.3482999999999</c:v>
                </c:pt>
                <c:pt idx="253">
                  <c:v>1161.9840999999999</c:v>
                </c:pt>
                <c:pt idx="254">
                  <c:v>1152.6010999999999</c:v>
                </c:pt>
                <c:pt idx="255">
                  <c:v>1108.7232999999999</c:v>
                </c:pt>
                <c:pt idx="256">
                  <c:v>1131.1769999999999</c:v>
                </c:pt>
                <c:pt idx="257">
                  <c:v>1131.7009</c:v>
                </c:pt>
                <c:pt idx="258">
                  <c:v>1141.8867</c:v>
                </c:pt>
                <c:pt idx="259">
                  <c:v>1109.5311999999999</c:v>
                </c:pt>
                <c:pt idx="260">
                  <c:v>1096.9485000000011</c:v>
                </c:pt>
                <c:pt idx="261">
                  <c:v>1131.08</c:v>
                </c:pt>
                <c:pt idx="262">
                  <c:v>1112.8743999999976</c:v>
                </c:pt>
                <c:pt idx="263">
                  <c:v>1105.4639999999999</c:v>
                </c:pt>
                <c:pt idx="264">
                  <c:v>1136.2133999999999</c:v>
                </c:pt>
                <c:pt idx="265">
                  <c:v>1170.1410999999998</c:v>
                </c:pt>
                <c:pt idx="266">
                  <c:v>1112.3406</c:v>
                </c:pt>
                <c:pt idx="267">
                  <c:v>1157.1989999999998</c:v>
                </c:pt>
                <c:pt idx="268">
                  <c:v>1144.0636</c:v>
                </c:pt>
                <c:pt idx="269">
                  <c:v>1094.9110000000001</c:v>
                </c:pt>
                <c:pt idx="270">
                  <c:v>1124.0773999999999</c:v>
                </c:pt>
                <c:pt idx="271">
                  <c:v>1130.5864999999999</c:v>
                </c:pt>
                <c:pt idx="272">
                  <c:v>1175.1609999999998</c:v>
                </c:pt>
                <c:pt idx="273">
                  <c:v>1165.2137</c:v>
                </c:pt>
                <c:pt idx="274">
                  <c:v>1132.1710999999998</c:v>
                </c:pt>
                <c:pt idx="275">
                  <c:v>1130.4939999999999</c:v>
                </c:pt>
                <c:pt idx="276">
                  <c:v>1133.8920999999998</c:v>
                </c:pt>
                <c:pt idx="277">
                  <c:v>1115.0951</c:v>
                </c:pt>
                <c:pt idx="278">
                  <c:v>1078.1469999999999</c:v>
                </c:pt>
                <c:pt idx="279">
                  <c:v>1128.2529999999999</c:v>
                </c:pt>
                <c:pt idx="280">
                  <c:v>1154.2087000000001</c:v>
                </c:pt>
                <c:pt idx="281">
                  <c:v>1158.9852000000001</c:v>
                </c:pt>
                <c:pt idx="282">
                  <c:v>1104.4072000000001</c:v>
                </c:pt>
                <c:pt idx="283">
                  <c:v>1104.9857000000011</c:v>
                </c:pt>
                <c:pt idx="284">
                  <c:v>1109.3935999999999</c:v>
                </c:pt>
                <c:pt idx="285">
                  <c:v>1104.5791999999999</c:v>
                </c:pt>
                <c:pt idx="286">
                  <c:v>1162.0308</c:v>
                </c:pt>
                <c:pt idx="287">
                  <c:v>1134.3936999999999</c:v>
                </c:pt>
                <c:pt idx="288">
                  <c:v>1147.0035</c:v>
                </c:pt>
                <c:pt idx="289">
                  <c:v>1085.6038999999998</c:v>
                </c:pt>
                <c:pt idx="290">
                  <c:v>1085.0171</c:v>
                </c:pt>
                <c:pt idx="291">
                  <c:v>1122.6262999999999</c:v>
                </c:pt>
                <c:pt idx="292">
                  <c:v>1096.1138999999998</c:v>
                </c:pt>
                <c:pt idx="293">
                  <c:v>1055.9983</c:v>
                </c:pt>
                <c:pt idx="294">
                  <c:v>1129.8588</c:v>
                </c:pt>
                <c:pt idx="295">
                  <c:v>1152.1193999999998</c:v>
                </c:pt>
                <c:pt idx="296">
                  <c:v>1123.9413999999999</c:v>
                </c:pt>
                <c:pt idx="297">
                  <c:v>1132.0201</c:v>
                </c:pt>
                <c:pt idx="298">
                  <c:v>1129.7494999999999</c:v>
                </c:pt>
                <c:pt idx="299">
                  <c:v>1118.7674999999999</c:v>
                </c:pt>
                <c:pt idx="300">
                  <c:v>1143.1696999999999</c:v>
                </c:pt>
                <c:pt idx="301">
                  <c:v>1140.2012999999999</c:v>
                </c:pt>
                <c:pt idx="302">
                  <c:v>1154.4732999999999</c:v>
                </c:pt>
                <c:pt idx="303">
                  <c:v>1156.47</c:v>
                </c:pt>
                <c:pt idx="304">
                  <c:v>1111.865</c:v>
                </c:pt>
                <c:pt idx="305">
                  <c:v>1147.2719999999999</c:v>
                </c:pt>
                <c:pt idx="306">
                  <c:v>1148.6332999999977</c:v>
                </c:pt>
                <c:pt idx="307">
                  <c:v>1093.4474</c:v>
                </c:pt>
                <c:pt idx="308">
                  <c:v>1122.088</c:v>
                </c:pt>
                <c:pt idx="309">
                  <c:v>1105.6299999999999</c:v>
                </c:pt>
                <c:pt idx="310">
                  <c:v>1117.7643999999998</c:v>
                </c:pt>
                <c:pt idx="311">
                  <c:v>1089.0835</c:v>
                </c:pt>
                <c:pt idx="312">
                  <c:v>1108.5907</c:v>
                </c:pt>
                <c:pt idx="313">
                  <c:v>1134.9159000000011</c:v>
                </c:pt>
                <c:pt idx="314">
                  <c:v>1106.9132</c:v>
                </c:pt>
                <c:pt idx="315">
                  <c:v>1114.4408000000001</c:v>
                </c:pt>
              </c:numCache>
            </c:numRef>
          </c:val>
          <c:smooth val="0"/>
        </c:ser>
        <c:ser>
          <c:idx val="4"/>
          <c:order val="4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Sheet1!$E$1:$E$316</c:f>
              <c:numCache>
                <c:formatCode>General</c:formatCode>
                <c:ptCount val="316"/>
                <c:pt idx="0">
                  <c:v>1448.0635</c:v>
                </c:pt>
                <c:pt idx="1">
                  <c:v>1453.0758000000001</c:v>
                </c:pt>
                <c:pt idx="2">
                  <c:v>1444.3622999999998</c:v>
                </c:pt>
                <c:pt idx="3">
                  <c:v>1496.8120999999999</c:v>
                </c:pt>
                <c:pt idx="4">
                  <c:v>1423.1944999999973</c:v>
                </c:pt>
                <c:pt idx="5">
                  <c:v>1443.8028999999999</c:v>
                </c:pt>
                <c:pt idx="6">
                  <c:v>1444.6762999999999</c:v>
                </c:pt>
                <c:pt idx="7">
                  <c:v>1477.7033999999999</c:v>
                </c:pt>
                <c:pt idx="8">
                  <c:v>1443.6431999999998</c:v>
                </c:pt>
                <c:pt idx="9">
                  <c:v>1464.2562</c:v>
                </c:pt>
                <c:pt idx="10">
                  <c:v>1450.8941999999977</c:v>
                </c:pt>
                <c:pt idx="11">
                  <c:v>1431.7610999999999</c:v>
                </c:pt>
                <c:pt idx="12">
                  <c:v>1473.7270000000001</c:v>
                </c:pt>
                <c:pt idx="13">
                  <c:v>1452.8706999999999</c:v>
                </c:pt>
                <c:pt idx="14">
                  <c:v>1428.9911</c:v>
                </c:pt>
                <c:pt idx="15">
                  <c:v>1477.3796</c:v>
                </c:pt>
                <c:pt idx="16">
                  <c:v>1422.992</c:v>
                </c:pt>
                <c:pt idx="17">
                  <c:v>1442.7816</c:v>
                </c:pt>
                <c:pt idx="18">
                  <c:v>1443.7041999999999</c:v>
                </c:pt>
                <c:pt idx="19">
                  <c:v>1423.1168</c:v>
                </c:pt>
                <c:pt idx="20">
                  <c:v>1457.8728999999998</c:v>
                </c:pt>
                <c:pt idx="21">
                  <c:v>1464.4906000000001</c:v>
                </c:pt>
                <c:pt idx="22">
                  <c:v>1459.9093</c:v>
                </c:pt>
                <c:pt idx="23">
                  <c:v>1487.0017</c:v>
                </c:pt>
                <c:pt idx="24">
                  <c:v>1429.0545999999999</c:v>
                </c:pt>
                <c:pt idx="25">
                  <c:v>1482.3378</c:v>
                </c:pt>
                <c:pt idx="26">
                  <c:v>1449.7882999999999</c:v>
                </c:pt>
                <c:pt idx="27">
                  <c:v>1457.1105</c:v>
                </c:pt>
                <c:pt idx="28">
                  <c:v>1429.2909</c:v>
                </c:pt>
                <c:pt idx="29">
                  <c:v>1431.8181</c:v>
                </c:pt>
                <c:pt idx="30">
                  <c:v>1457.7412999999999</c:v>
                </c:pt>
                <c:pt idx="31">
                  <c:v>1404.9194</c:v>
                </c:pt>
                <c:pt idx="32">
                  <c:v>1434.0738999999999</c:v>
                </c:pt>
                <c:pt idx="33">
                  <c:v>1528.2208000000001</c:v>
                </c:pt>
                <c:pt idx="34">
                  <c:v>1435.7112</c:v>
                </c:pt>
                <c:pt idx="35">
                  <c:v>1434.4172000000001</c:v>
                </c:pt>
                <c:pt idx="36">
                  <c:v>1383.4375000000011</c:v>
                </c:pt>
                <c:pt idx="37">
                  <c:v>1429.2605000000001</c:v>
                </c:pt>
                <c:pt idx="38">
                  <c:v>1504.3556000000001</c:v>
                </c:pt>
                <c:pt idx="39">
                  <c:v>1468.8860999999999</c:v>
                </c:pt>
                <c:pt idx="40">
                  <c:v>1409.9165000000021</c:v>
                </c:pt>
                <c:pt idx="41">
                  <c:v>1475.9648</c:v>
                </c:pt>
                <c:pt idx="42">
                  <c:v>1480.3909999999998</c:v>
                </c:pt>
                <c:pt idx="43">
                  <c:v>1452.44</c:v>
                </c:pt>
                <c:pt idx="44">
                  <c:v>1428.0985000000001</c:v>
                </c:pt>
                <c:pt idx="45">
                  <c:v>1446.2853</c:v>
                </c:pt>
                <c:pt idx="46">
                  <c:v>1396.0853999999999</c:v>
                </c:pt>
                <c:pt idx="47">
                  <c:v>1431.0862</c:v>
                </c:pt>
                <c:pt idx="48">
                  <c:v>1494.2892999999999</c:v>
                </c:pt>
                <c:pt idx="49">
                  <c:v>1453.9457000000011</c:v>
                </c:pt>
                <c:pt idx="50">
                  <c:v>1428.1461999999999</c:v>
                </c:pt>
                <c:pt idx="51">
                  <c:v>1459.5835999999999</c:v>
                </c:pt>
                <c:pt idx="52">
                  <c:v>1481.3137999999999</c:v>
                </c:pt>
                <c:pt idx="53">
                  <c:v>1438.6935999999998</c:v>
                </c:pt>
                <c:pt idx="54">
                  <c:v>1472.7728</c:v>
                </c:pt>
                <c:pt idx="55">
                  <c:v>1386.5969</c:v>
                </c:pt>
                <c:pt idx="56">
                  <c:v>1409.2579000000001</c:v>
                </c:pt>
                <c:pt idx="57">
                  <c:v>1476.5878</c:v>
                </c:pt>
                <c:pt idx="58">
                  <c:v>1409.3287</c:v>
                </c:pt>
                <c:pt idx="59">
                  <c:v>1420.4198000000001</c:v>
                </c:pt>
                <c:pt idx="60">
                  <c:v>1443.2626</c:v>
                </c:pt>
                <c:pt idx="61">
                  <c:v>1517.222</c:v>
                </c:pt>
                <c:pt idx="62">
                  <c:v>1407.4076000000011</c:v>
                </c:pt>
                <c:pt idx="63">
                  <c:v>1490.2985000000001</c:v>
                </c:pt>
                <c:pt idx="64">
                  <c:v>1476.7982999999999</c:v>
                </c:pt>
                <c:pt idx="65">
                  <c:v>1512.7517</c:v>
                </c:pt>
                <c:pt idx="66">
                  <c:v>1450.846</c:v>
                </c:pt>
                <c:pt idx="67">
                  <c:v>1471.2841999999998</c:v>
                </c:pt>
                <c:pt idx="68">
                  <c:v>1450.4341999999999</c:v>
                </c:pt>
                <c:pt idx="69">
                  <c:v>1444.8902999999998</c:v>
                </c:pt>
                <c:pt idx="70">
                  <c:v>1438.4148</c:v>
                </c:pt>
                <c:pt idx="71">
                  <c:v>1427.5659000000001</c:v>
                </c:pt>
                <c:pt idx="72">
                  <c:v>1426.8418999999999</c:v>
                </c:pt>
                <c:pt idx="73">
                  <c:v>1445.9409000000001</c:v>
                </c:pt>
                <c:pt idx="74">
                  <c:v>1429.0415</c:v>
                </c:pt>
                <c:pt idx="75">
                  <c:v>1389.7197000000001</c:v>
                </c:pt>
                <c:pt idx="76">
                  <c:v>1499.5536999999999</c:v>
                </c:pt>
                <c:pt idx="77">
                  <c:v>1445.5672999999999</c:v>
                </c:pt>
                <c:pt idx="78">
                  <c:v>1448.4303</c:v>
                </c:pt>
                <c:pt idx="79">
                  <c:v>1451.5446999999999</c:v>
                </c:pt>
                <c:pt idx="80">
                  <c:v>1459.1781999999998</c:v>
                </c:pt>
                <c:pt idx="81">
                  <c:v>1532.3401999999999</c:v>
                </c:pt>
                <c:pt idx="82">
                  <c:v>1393.8696</c:v>
                </c:pt>
                <c:pt idx="83">
                  <c:v>1437.9998000000001</c:v>
                </c:pt>
                <c:pt idx="84">
                  <c:v>1418.0711999999999</c:v>
                </c:pt>
                <c:pt idx="85">
                  <c:v>1446.2274</c:v>
                </c:pt>
                <c:pt idx="86">
                  <c:v>1396.9680000000001</c:v>
                </c:pt>
                <c:pt idx="87">
                  <c:v>1412.9211</c:v>
                </c:pt>
                <c:pt idx="88">
                  <c:v>1495.3251</c:v>
                </c:pt>
                <c:pt idx="89">
                  <c:v>1447.4848999999999</c:v>
                </c:pt>
                <c:pt idx="90">
                  <c:v>1455.9626000000001</c:v>
                </c:pt>
                <c:pt idx="91">
                  <c:v>1449.8262</c:v>
                </c:pt>
                <c:pt idx="92">
                  <c:v>1436.7296000000001</c:v>
                </c:pt>
                <c:pt idx="93">
                  <c:v>1476.4448</c:v>
                </c:pt>
                <c:pt idx="94">
                  <c:v>1368.4983</c:v>
                </c:pt>
                <c:pt idx="95">
                  <c:v>1434.1643999999974</c:v>
                </c:pt>
                <c:pt idx="96">
                  <c:v>1475.3768</c:v>
                </c:pt>
                <c:pt idx="97">
                  <c:v>1504.5720999999999</c:v>
                </c:pt>
                <c:pt idx="98">
                  <c:v>1505.538</c:v>
                </c:pt>
                <c:pt idx="99">
                  <c:v>1483.6947999999998</c:v>
                </c:pt>
                <c:pt idx="100">
                  <c:v>1415.5060000000001</c:v>
                </c:pt>
                <c:pt idx="101">
                  <c:v>1409.3223999999998</c:v>
                </c:pt>
                <c:pt idx="102">
                  <c:v>1489.6513999999977</c:v>
                </c:pt>
                <c:pt idx="103">
                  <c:v>1539.2816</c:v>
                </c:pt>
                <c:pt idx="104">
                  <c:v>1441.0646999999999</c:v>
                </c:pt>
                <c:pt idx="105">
                  <c:v>1469.4384</c:v>
                </c:pt>
                <c:pt idx="106">
                  <c:v>1481.4265000000021</c:v>
                </c:pt>
                <c:pt idx="107">
                  <c:v>1440.7973999999999</c:v>
                </c:pt>
                <c:pt idx="108">
                  <c:v>1504.0488</c:v>
                </c:pt>
                <c:pt idx="109">
                  <c:v>1489.5895</c:v>
                </c:pt>
                <c:pt idx="110">
                  <c:v>1455.9551000000001</c:v>
                </c:pt>
                <c:pt idx="111">
                  <c:v>1340.1270999999999</c:v>
                </c:pt>
                <c:pt idx="112">
                  <c:v>1404.2216000000001</c:v>
                </c:pt>
                <c:pt idx="113">
                  <c:v>1466.7374</c:v>
                </c:pt>
                <c:pt idx="114">
                  <c:v>1439.2378000000001</c:v>
                </c:pt>
                <c:pt idx="115">
                  <c:v>1420.8712999999998</c:v>
                </c:pt>
                <c:pt idx="116">
                  <c:v>1432.538</c:v>
                </c:pt>
                <c:pt idx="117">
                  <c:v>1427.2289000000001</c:v>
                </c:pt>
                <c:pt idx="118">
                  <c:v>1501.8047999999999</c:v>
                </c:pt>
                <c:pt idx="119">
                  <c:v>1457.7130999999999</c:v>
                </c:pt>
                <c:pt idx="120">
                  <c:v>1472.6962999999998</c:v>
                </c:pt>
                <c:pt idx="121">
                  <c:v>1469.2289000000001</c:v>
                </c:pt>
                <c:pt idx="122">
                  <c:v>1448.5356000000011</c:v>
                </c:pt>
                <c:pt idx="123">
                  <c:v>1439.7258000000011</c:v>
                </c:pt>
                <c:pt idx="124">
                  <c:v>1469.5302999999999</c:v>
                </c:pt>
                <c:pt idx="125">
                  <c:v>1423.0350000000001</c:v>
                </c:pt>
                <c:pt idx="126">
                  <c:v>1393.6226999999999</c:v>
                </c:pt>
                <c:pt idx="127">
                  <c:v>1502.8645999999999</c:v>
                </c:pt>
                <c:pt idx="128">
                  <c:v>1411.8566000000001</c:v>
                </c:pt>
                <c:pt idx="129">
                  <c:v>1427.1902999999998</c:v>
                </c:pt>
                <c:pt idx="130">
                  <c:v>1430.8238999999999</c:v>
                </c:pt>
                <c:pt idx="131">
                  <c:v>1412.6592999999998</c:v>
                </c:pt>
                <c:pt idx="132">
                  <c:v>1487.3226</c:v>
                </c:pt>
                <c:pt idx="133">
                  <c:v>1465.4116000000001</c:v>
                </c:pt>
                <c:pt idx="134">
                  <c:v>1425.6321999999998</c:v>
                </c:pt>
                <c:pt idx="135">
                  <c:v>1370.8706</c:v>
                </c:pt>
                <c:pt idx="136">
                  <c:v>1440.5825</c:v>
                </c:pt>
                <c:pt idx="137">
                  <c:v>1454.1332999999977</c:v>
                </c:pt>
                <c:pt idx="138">
                  <c:v>1461.5880999999999</c:v>
                </c:pt>
                <c:pt idx="139">
                  <c:v>1478.7053000000001</c:v>
                </c:pt>
                <c:pt idx="140">
                  <c:v>1525.2642999999998</c:v>
                </c:pt>
                <c:pt idx="141">
                  <c:v>1510.1526999999999</c:v>
                </c:pt>
                <c:pt idx="142">
                  <c:v>1411.2741999999998</c:v>
                </c:pt>
                <c:pt idx="143">
                  <c:v>1431.2501999999999</c:v>
                </c:pt>
                <c:pt idx="144">
                  <c:v>1394.7178000000001</c:v>
                </c:pt>
                <c:pt idx="145">
                  <c:v>1440.3382999999999</c:v>
                </c:pt>
                <c:pt idx="146">
                  <c:v>1470.2465000000011</c:v>
                </c:pt>
                <c:pt idx="147">
                  <c:v>1403.0109</c:v>
                </c:pt>
                <c:pt idx="148">
                  <c:v>1380.7972</c:v>
                </c:pt>
                <c:pt idx="149">
                  <c:v>1361.8398</c:v>
                </c:pt>
                <c:pt idx="150">
                  <c:v>1436.3257000000001</c:v>
                </c:pt>
                <c:pt idx="151">
                  <c:v>1489.3516</c:v>
                </c:pt>
                <c:pt idx="152">
                  <c:v>1461.3812999999998</c:v>
                </c:pt>
                <c:pt idx="153">
                  <c:v>1397.1858999999999</c:v>
                </c:pt>
                <c:pt idx="154">
                  <c:v>1415.2412999999999</c:v>
                </c:pt>
                <c:pt idx="155">
                  <c:v>1464.6556</c:v>
                </c:pt>
                <c:pt idx="156">
                  <c:v>1457.9603999999999</c:v>
                </c:pt>
                <c:pt idx="157">
                  <c:v>1525.2808</c:v>
                </c:pt>
                <c:pt idx="158">
                  <c:v>1407.9006000000011</c:v>
                </c:pt>
                <c:pt idx="159">
                  <c:v>1356.9390000000001</c:v>
                </c:pt>
                <c:pt idx="160">
                  <c:v>1492.4739</c:v>
                </c:pt>
                <c:pt idx="161">
                  <c:v>1470.3905</c:v>
                </c:pt>
                <c:pt idx="162">
                  <c:v>1520.2489</c:v>
                </c:pt>
                <c:pt idx="163">
                  <c:v>1396.87</c:v>
                </c:pt>
                <c:pt idx="164">
                  <c:v>1385.0272</c:v>
                </c:pt>
                <c:pt idx="165">
                  <c:v>1483.2839999999999</c:v>
                </c:pt>
                <c:pt idx="166">
                  <c:v>1418.0486000000001</c:v>
                </c:pt>
                <c:pt idx="167">
                  <c:v>1528.7058000000011</c:v>
                </c:pt>
                <c:pt idx="168">
                  <c:v>1452.1706999999999</c:v>
                </c:pt>
                <c:pt idx="169">
                  <c:v>1363.4621999999999</c:v>
                </c:pt>
                <c:pt idx="170">
                  <c:v>1490.5838999999999</c:v>
                </c:pt>
                <c:pt idx="171">
                  <c:v>1438.519</c:v>
                </c:pt>
                <c:pt idx="172">
                  <c:v>1464.3661999999999</c:v>
                </c:pt>
                <c:pt idx="173">
                  <c:v>1499.7617</c:v>
                </c:pt>
                <c:pt idx="174">
                  <c:v>1433.3430999999998</c:v>
                </c:pt>
                <c:pt idx="175">
                  <c:v>1468.9694999999999</c:v>
                </c:pt>
                <c:pt idx="176">
                  <c:v>1456.6429999999998</c:v>
                </c:pt>
                <c:pt idx="177">
                  <c:v>1496.1793999999998</c:v>
                </c:pt>
                <c:pt idx="178">
                  <c:v>1482.2241999999999</c:v>
                </c:pt>
                <c:pt idx="179">
                  <c:v>1454.8715</c:v>
                </c:pt>
                <c:pt idx="180">
                  <c:v>1381.5775000000001</c:v>
                </c:pt>
                <c:pt idx="181">
                  <c:v>1458.1367</c:v>
                </c:pt>
                <c:pt idx="182">
                  <c:v>1478.0358000000001</c:v>
                </c:pt>
                <c:pt idx="183">
                  <c:v>1484.2674999999999</c:v>
                </c:pt>
                <c:pt idx="184">
                  <c:v>1478.5258000000001</c:v>
                </c:pt>
                <c:pt idx="185">
                  <c:v>1447.0757000000001</c:v>
                </c:pt>
                <c:pt idx="186">
                  <c:v>1409.9573</c:v>
                </c:pt>
                <c:pt idx="187">
                  <c:v>1515.2415000000001</c:v>
                </c:pt>
                <c:pt idx="188">
                  <c:v>1472.0725</c:v>
                </c:pt>
                <c:pt idx="189">
                  <c:v>1477.7440999999999</c:v>
                </c:pt>
                <c:pt idx="190">
                  <c:v>1451.4947999999999</c:v>
                </c:pt>
                <c:pt idx="191">
                  <c:v>1391.2810999999999</c:v>
                </c:pt>
                <c:pt idx="192">
                  <c:v>1446.9630999999999</c:v>
                </c:pt>
                <c:pt idx="193">
                  <c:v>1474.2147</c:v>
                </c:pt>
                <c:pt idx="194">
                  <c:v>1446.9457000000011</c:v>
                </c:pt>
                <c:pt idx="195">
                  <c:v>1437.5906</c:v>
                </c:pt>
                <c:pt idx="196">
                  <c:v>1445.7816</c:v>
                </c:pt>
                <c:pt idx="197">
                  <c:v>1488.9293</c:v>
                </c:pt>
                <c:pt idx="198">
                  <c:v>1502.2655000000011</c:v>
                </c:pt>
                <c:pt idx="199">
                  <c:v>1489.7370000000001</c:v>
                </c:pt>
                <c:pt idx="200">
                  <c:v>1415.2876000000001</c:v>
                </c:pt>
                <c:pt idx="201">
                  <c:v>1442.1870999999999</c:v>
                </c:pt>
                <c:pt idx="202">
                  <c:v>1491.135</c:v>
                </c:pt>
                <c:pt idx="203">
                  <c:v>1505.1397999999999</c:v>
                </c:pt>
                <c:pt idx="204">
                  <c:v>1450.3276000000001</c:v>
                </c:pt>
                <c:pt idx="205">
                  <c:v>1403.3606</c:v>
                </c:pt>
                <c:pt idx="206">
                  <c:v>1385.8592999999998</c:v>
                </c:pt>
                <c:pt idx="207">
                  <c:v>1435.8757000000001</c:v>
                </c:pt>
                <c:pt idx="208">
                  <c:v>1553.0286000000001</c:v>
                </c:pt>
                <c:pt idx="209">
                  <c:v>1495.278</c:v>
                </c:pt>
                <c:pt idx="210">
                  <c:v>1374.0256000000011</c:v>
                </c:pt>
                <c:pt idx="211">
                  <c:v>1373.8469</c:v>
                </c:pt>
                <c:pt idx="212">
                  <c:v>1416.0897</c:v>
                </c:pt>
                <c:pt idx="213">
                  <c:v>1437.5103999999999</c:v>
                </c:pt>
                <c:pt idx="214">
                  <c:v>1497.8966</c:v>
                </c:pt>
                <c:pt idx="215">
                  <c:v>1503.1231999999998</c:v>
                </c:pt>
                <c:pt idx="216">
                  <c:v>1424.9141</c:v>
                </c:pt>
                <c:pt idx="217">
                  <c:v>1448.4749999999999</c:v>
                </c:pt>
                <c:pt idx="218">
                  <c:v>1486.5393999999999</c:v>
                </c:pt>
                <c:pt idx="219">
                  <c:v>1481.5668000000001</c:v>
                </c:pt>
                <c:pt idx="220">
                  <c:v>1423.646</c:v>
                </c:pt>
                <c:pt idx="221">
                  <c:v>1422.0177000000001</c:v>
                </c:pt>
                <c:pt idx="222">
                  <c:v>1407.3251</c:v>
                </c:pt>
                <c:pt idx="223">
                  <c:v>1372.3982999999998</c:v>
                </c:pt>
                <c:pt idx="224">
                  <c:v>1467.1865</c:v>
                </c:pt>
                <c:pt idx="225">
                  <c:v>1535.1188999999999</c:v>
                </c:pt>
                <c:pt idx="226">
                  <c:v>1406.5350000000001</c:v>
                </c:pt>
                <c:pt idx="227">
                  <c:v>1426.3980999999999</c:v>
                </c:pt>
                <c:pt idx="228">
                  <c:v>1476.4069000000011</c:v>
                </c:pt>
                <c:pt idx="229">
                  <c:v>1463.5387000000001</c:v>
                </c:pt>
                <c:pt idx="230">
                  <c:v>1511.5887</c:v>
                </c:pt>
                <c:pt idx="231">
                  <c:v>1461.3845999999999</c:v>
                </c:pt>
                <c:pt idx="232">
                  <c:v>1500.8176000000001</c:v>
                </c:pt>
                <c:pt idx="233">
                  <c:v>1493.1819999999998</c:v>
                </c:pt>
                <c:pt idx="234">
                  <c:v>1438.0162</c:v>
                </c:pt>
                <c:pt idx="235">
                  <c:v>1451.3510999999999</c:v>
                </c:pt>
                <c:pt idx="236">
                  <c:v>1456.1669999999999</c:v>
                </c:pt>
                <c:pt idx="237">
                  <c:v>1382.5639999999999</c:v>
                </c:pt>
                <c:pt idx="238">
                  <c:v>1433.4597000000001</c:v>
                </c:pt>
                <c:pt idx="239">
                  <c:v>1493.7321999999999</c:v>
                </c:pt>
                <c:pt idx="240">
                  <c:v>1395.3887</c:v>
                </c:pt>
                <c:pt idx="241">
                  <c:v>1376.4451000000001</c:v>
                </c:pt>
                <c:pt idx="242">
                  <c:v>1442.1456000000001</c:v>
                </c:pt>
                <c:pt idx="243">
                  <c:v>1435.8141999999998</c:v>
                </c:pt>
                <c:pt idx="244">
                  <c:v>1469.8019999999999</c:v>
                </c:pt>
                <c:pt idx="245">
                  <c:v>1460.279</c:v>
                </c:pt>
                <c:pt idx="246">
                  <c:v>1386.7449999999999</c:v>
                </c:pt>
                <c:pt idx="247">
                  <c:v>1423.9478000000001</c:v>
                </c:pt>
                <c:pt idx="248">
                  <c:v>1442.9719</c:v>
                </c:pt>
                <c:pt idx="249">
                  <c:v>1465.1900999999998</c:v>
                </c:pt>
                <c:pt idx="250">
                  <c:v>1343.5289</c:v>
                </c:pt>
                <c:pt idx="251">
                  <c:v>1379.0690999999999</c:v>
                </c:pt>
                <c:pt idx="252">
                  <c:v>1458.8058000000001</c:v>
                </c:pt>
                <c:pt idx="253">
                  <c:v>1525.8687</c:v>
                </c:pt>
                <c:pt idx="254">
                  <c:v>1463.6443999999974</c:v>
                </c:pt>
                <c:pt idx="255">
                  <c:v>1475.5918999999999</c:v>
                </c:pt>
                <c:pt idx="256">
                  <c:v>1449.4690000000001</c:v>
                </c:pt>
                <c:pt idx="257">
                  <c:v>1441.0697</c:v>
                </c:pt>
                <c:pt idx="258">
                  <c:v>1500.5617999999999</c:v>
                </c:pt>
                <c:pt idx="259">
                  <c:v>1436.2996000000001</c:v>
                </c:pt>
                <c:pt idx="260">
                  <c:v>1429.4983999999999</c:v>
                </c:pt>
                <c:pt idx="261">
                  <c:v>1456.2268000000001</c:v>
                </c:pt>
                <c:pt idx="262">
                  <c:v>1475.7709</c:v>
                </c:pt>
                <c:pt idx="263">
                  <c:v>1467.365</c:v>
                </c:pt>
                <c:pt idx="264">
                  <c:v>1484.7067000000011</c:v>
                </c:pt>
                <c:pt idx="265">
                  <c:v>1469.9617000000001</c:v>
                </c:pt>
                <c:pt idx="266">
                  <c:v>1389.2861</c:v>
                </c:pt>
                <c:pt idx="267">
                  <c:v>1423.2655000000011</c:v>
                </c:pt>
                <c:pt idx="268">
                  <c:v>1453.3390999999999</c:v>
                </c:pt>
                <c:pt idx="269">
                  <c:v>1475.0254</c:v>
                </c:pt>
                <c:pt idx="270">
                  <c:v>1424.9349999999999</c:v>
                </c:pt>
                <c:pt idx="271">
                  <c:v>1450.4613999999999</c:v>
                </c:pt>
                <c:pt idx="272">
                  <c:v>1445.8107</c:v>
                </c:pt>
                <c:pt idx="273">
                  <c:v>1413.3900999999998</c:v>
                </c:pt>
                <c:pt idx="274">
                  <c:v>1481.59</c:v>
                </c:pt>
                <c:pt idx="275">
                  <c:v>1496.5</c:v>
                </c:pt>
                <c:pt idx="276">
                  <c:v>1433.9836</c:v>
                </c:pt>
                <c:pt idx="277">
                  <c:v>1446.7537</c:v>
                </c:pt>
                <c:pt idx="278">
                  <c:v>1462.9683</c:v>
                </c:pt>
                <c:pt idx="279">
                  <c:v>1453.0996</c:v>
                </c:pt>
                <c:pt idx="280">
                  <c:v>1468.6603999999998</c:v>
                </c:pt>
                <c:pt idx="281">
                  <c:v>1485.2912999999999</c:v>
                </c:pt>
                <c:pt idx="282">
                  <c:v>1448.8516</c:v>
                </c:pt>
                <c:pt idx="283">
                  <c:v>1469.6809999999998</c:v>
                </c:pt>
                <c:pt idx="284">
                  <c:v>1484.8896</c:v>
                </c:pt>
                <c:pt idx="285">
                  <c:v>1512.0079000000001</c:v>
                </c:pt>
                <c:pt idx="286">
                  <c:v>1516.9819</c:v>
                </c:pt>
                <c:pt idx="287">
                  <c:v>1427.3705</c:v>
                </c:pt>
                <c:pt idx="288">
                  <c:v>1409.5901999999999</c:v>
                </c:pt>
                <c:pt idx="289">
                  <c:v>1485.5631999999998</c:v>
                </c:pt>
                <c:pt idx="290">
                  <c:v>1408.3074999999999</c:v>
                </c:pt>
                <c:pt idx="291">
                  <c:v>1467.0417</c:v>
                </c:pt>
                <c:pt idx="292">
                  <c:v>1483.8841999999977</c:v>
                </c:pt>
                <c:pt idx="293">
                  <c:v>1447.7002</c:v>
                </c:pt>
                <c:pt idx="294">
                  <c:v>1449.4773</c:v>
                </c:pt>
                <c:pt idx="295">
                  <c:v>1472.4801</c:v>
                </c:pt>
                <c:pt idx="296">
                  <c:v>1464.5065000000011</c:v>
                </c:pt>
                <c:pt idx="297">
                  <c:v>1463.2189000000001</c:v>
                </c:pt>
                <c:pt idx="298">
                  <c:v>1423.9406000000001</c:v>
                </c:pt>
                <c:pt idx="299">
                  <c:v>1420.3309999999999</c:v>
                </c:pt>
                <c:pt idx="300">
                  <c:v>1420.4456000000011</c:v>
                </c:pt>
                <c:pt idx="301">
                  <c:v>1419.5466000000001</c:v>
                </c:pt>
                <c:pt idx="302">
                  <c:v>1488.0332999999998</c:v>
                </c:pt>
                <c:pt idx="303">
                  <c:v>1487.0189</c:v>
                </c:pt>
                <c:pt idx="304">
                  <c:v>1438.5225</c:v>
                </c:pt>
                <c:pt idx="305">
                  <c:v>1416.4718</c:v>
                </c:pt>
                <c:pt idx="306">
                  <c:v>1456.3921999999998</c:v>
                </c:pt>
                <c:pt idx="307">
                  <c:v>1416.0011999999999</c:v>
                </c:pt>
                <c:pt idx="308">
                  <c:v>1466.4575000000011</c:v>
                </c:pt>
                <c:pt idx="309">
                  <c:v>1434.7741999999998</c:v>
                </c:pt>
                <c:pt idx="310">
                  <c:v>1440.5079000000001</c:v>
                </c:pt>
                <c:pt idx="311">
                  <c:v>1395.3917999999999</c:v>
                </c:pt>
                <c:pt idx="312">
                  <c:v>1462.5508</c:v>
                </c:pt>
                <c:pt idx="313">
                  <c:v>1435.5626999999999</c:v>
                </c:pt>
                <c:pt idx="314">
                  <c:v>1453.4090000000001</c:v>
                </c:pt>
                <c:pt idx="315">
                  <c:v>1417.4258000000011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083048"/>
        <c:axId val="146106960"/>
      </c:lineChart>
      <c:catAx>
        <c:axId val="146083048"/>
        <c:scaling>
          <c:orientation val="minMax"/>
        </c:scaling>
        <c:delete val="0"/>
        <c:axPos val="b"/>
        <c:majorGridlines>
          <c:spPr>
            <a:ln w="12700">
              <a:prstDash val="dash"/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6106960"/>
        <c:crosses val="autoZero"/>
        <c:auto val="1"/>
        <c:lblAlgn val="ctr"/>
        <c:lblOffset val="0"/>
        <c:tickLblSkip val="50"/>
        <c:tickMarkSkip val="50"/>
        <c:noMultiLvlLbl val="0"/>
      </c:catAx>
      <c:valAx>
        <c:axId val="146106960"/>
        <c:scaling>
          <c:orientation val="minMax"/>
          <c:max val="1600"/>
          <c:min val="1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6083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val>
            <c:numRef>
              <c:f>Sheet1!$A$1:$A$316</c:f>
              <c:numCache>
                <c:formatCode>General</c:formatCode>
                <c:ptCount val="316"/>
                <c:pt idx="0">
                  <c:v>1384.6840999999972</c:v>
                </c:pt>
                <c:pt idx="1">
                  <c:v>1393.8898999999999</c:v>
                </c:pt>
                <c:pt idx="2">
                  <c:v>1411.2611999999999</c:v>
                </c:pt>
                <c:pt idx="3">
                  <c:v>1478.8606</c:v>
                </c:pt>
                <c:pt idx="4">
                  <c:v>1341.9996000000001</c:v>
                </c:pt>
                <c:pt idx="5">
                  <c:v>1400.7672</c:v>
                </c:pt>
                <c:pt idx="6">
                  <c:v>1404.8362</c:v>
                </c:pt>
                <c:pt idx="7">
                  <c:v>1370.2764</c:v>
                </c:pt>
                <c:pt idx="8">
                  <c:v>1363.6348999999998</c:v>
                </c:pt>
                <c:pt idx="9">
                  <c:v>1396.8970999999999</c:v>
                </c:pt>
                <c:pt idx="10">
                  <c:v>1362.2302</c:v>
                </c:pt>
                <c:pt idx="11">
                  <c:v>1345.058</c:v>
                </c:pt>
                <c:pt idx="12">
                  <c:v>1387.2216000000001</c:v>
                </c:pt>
                <c:pt idx="13">
                  <c:v>1404.8688999999999</c:v>
                </c:pt>
                <c:pt idx="14">
                  <c:v>1383.3332999999998</c:v>
                </c:pt>
                <c:pt idx="15">
                  <c:v>1390.597</c:v>
                </c:pt>
                <c:pt idx="16">
                  <c:v>1334.251</c:v>
                </c:pt>
                <c:pt idx="17">
                  <c:v>1367.1481999999999</c:v>
                </c:pt>
                <c:pt idx="18">
                  <c:v>1376.4996000000001</c:v>
                </c:pt>
                <c:pt idx="19">
                  <c:v>1380.6344999999969</c:v>
                </c:pt>
                <c:pt idx="20">
                  <c:v>1392.7631999999999</c:v>
                </c:pt>
                <c:pt idx="21">
                  <c:v>1400.7421999999999</c:v>
                </c:pt>
                <c:pt idx="22">
                  <c:v>1375.5047999999999</c:v>
                </c:pt>
                <c:pt idx="23">
                  <c:v>1397.7748999999999</c:v>
                </c:pt>
                <c:pt idx="24">
                  <c:v>1343.9285000000011</c:v>
                </c:pt>
                <c:pt idx="25">
                  <c:v>1397.4080000000001</c:v>
                </c:pt>
                <c:pt idx="26">
                  <c:v>1343.9114999999999</c:v>
                </c:pt>
                <c:pt idx="27">
                  <c:v>1352.56</c:v>
                </c:pt>
                <c:pt idx="28">
                  <c:v>1351.49</c:v>
                </c:pt>
                <c:pt idx="29">
                  <c:v>1368.9449999999999</c:v>
                </c:pt>
                <c:pt idx="30">
                  <c:v>1393.8947999999998</c:v>
                </c:pt>
                <c:pt idx="31">
                  <c:v>1323.83</c:v>
                </c:pt>
                <c:pt idx="32">
                  <c:v>1300.019</c:v>
                </c:pt>
                <c:pt idx="33">
                  <c:v>1394.8793999999998</c:v>
                </c:pt>
                <c:pt idx="34">
                  <c:v>1329.4274</c:v>
                </c:pt>
                <c:pt idx="35">
                  <c:v>1359.3578</c:v>
                </c:pt>
                <c:pt idx="36">
                  <c:v>1331.0532999999998</c:v>
                </c:pt>
                <c:pt idx="37">
                  <c:v>1331.3732999999975</c:v>
                </c:pt>
                <c:pt idx="38">
                  <c:v>1398.1215</c:v>
                </c:pt>
                <c:pt idx="39">
                  <c:v>1393.5245</c:v>
                </c:pt>
                <c:pt idx="40">
                  <c:v>1348.8844999999969</c:v>
                </c:pt>
                <c:pt idx="41">
                  <c:v>1395.8019999999999</c:v>
                </c:pt>
                <c:pt idx="42">
                  <c:v>1350.4390000000001</c:v>
                </c:pt>
                <c:pt idx="43">
                  <c:v>1331.4462000000001</c:v>
                </c:pt>
                <c:pt idx="44">
                  <c:v>1369.4698000000001</c:v>
                </c:pt>
                <c:pt idx="45">
                  <c:v>1368.7971</c:v>
                </c:pt>
                <c:pt idx="46">
                  <c:v>1334.7331999999999</c:v>
                </c:pt>
                <c:pt idx="47">
                  <c:v>1330.1100999999999</c:v>
                </c:pt>
                <c:pt idx="48">
                  <c:v>1337.0122999999999</c:v>
                </c:pt>
                <c:pt idx="49">
                  <c:v>1385.9921999999999</c:v>
                </c:pt>
                <c:pt idx="50">
                  <c:v>1371.2521999999999</c:v>
                </c:pt>
                <c:pt idx="51">
                  <c:v>1364.2156000000011</c:v>
                </c:pt>
                <c:pt idx="52">
                  <c:v>1342.0106000000001</c:v>
                </c:pt>
                <c:pt idx="53">
                  <c:v>1323.7635</c:v>
                </c:pt>
                <c:pt idx="54">
                  <c:v>1410.7042999999999</c:v>
                </c:pt>
                <c:pt idx="55">
                  <c:v>1318.2927</c:v>
                </c:pt>
                <c:pt idx="56">
                  <c:v>1287.6105</c:v>
                </c:pt>
                <c:pt idx="57">
                  <c:v>1353.1026999999999</c:v>
                </c:pt>
                <c:pt idx="58">
                  <c:v>1314.6267</c:v>
                </c:pt>
                <c:pt idx="59">
                  <c:v>1251.8042999999998</c:v>
                </c:pt>
                <c:pt idx="60">
                  <c:v>1276.5254</c:v>
                </c:pt>
                <c:pt idx="61">
                  <c:v>1426.3732999999975</c:v>
                </c:pt>
                <c:pt idx="62">
                  <c:v>1304.1132999999998</c:v>
                </c:pt>
                <c:pt idx="63">
                  <c:v>1380.5742999999998</c:v>
                </c:pt>
                <c:pt idx="64">
                  <c:v>1365.2112</c:v>
                </c:pt>
                <c:pt idx="65">
                  <c:v>1425.5316</c:v>
                </c:pt>
                <c:pt idx="66">
                  <c:v>1353.2776000000001</c:v>
                </c:pt>
                <c:pt idx="67">
                  <c:v>1354.0697</c:v>
                </c:pt>
                <c:pt idx="68">
                  <c:v>1361.5341999999998</c:v>
                </c:pt>
                <c:pt idx="69">
                  <c:v>1391.5254</c:v>
                </c:pt>
                <c:pt idx="70">
                  <c:v>1389.9547</c:v>
                </c:pt>
                <c:pt idx="71">
                  <c:v>1396.8018999999999</c:v>
                </c:pt>
                <c:pt idx="72">
                  <c:v>1371.4739</c:v>
                </c:pt>
                <c:pt idx="73">
                  <c:v>1377.4522999999999</c:v>
                </c:pt>
                <c:pt idx="74">
                  <c:v>1382.7458000000001</c:v>
                </c:pt>
                <c:pt idx="75">
                  <c:v>1324.2515000000001</c:v>
                </c:pt>
                <c:pt idx="76">
                  <c:v>1409.6057000000001</c:v>
                </c:pt>
                <c:pt idx="77">
                  <c:v>1342.039</c:v>
                </c:pt>
                <c:pt idx="78">
                  <c:v>1365.6859999999999</c:v>
                </c:pt>
                <c:pt idx="79">
                  <c:v>1391.7262000000001</c:v>
                </c:pt>
                <c:pt idx="80">
                  <c:v>1441.3512999999998</c:v>
                </c:pt>
                <c:pt idx="81">
                  <c:v>1466.8779</c:v>
                </c:pt>
                <c:pt idx="82">
                  <c:v>1329.2515000000001</c:v>
                </c:pt>
                <c:pt idx="83">
                  <c:v>1357.6223999999975</c:v>
                </c:pt>
                <c:pt idx="84">
                  <c:v>1406.2997</c:v>
                </c:pt>
                <c:pt idx="85">
                  <c:v>1430.7722999999999</c:v>
                </c:pt>
                <c:pt idx="86">
                  <c:v>1362.6259</c:v>
                </c:pt>
                <c:pt idx="87">
                  <c:v>1361.896</c:v>
                </c:pt>
                <c:pt idx="88">
                  <c:v>1391.8777</c:v>
                </c:pt>
                <c:pt idx="89">
                  <c:v>1397.8451</c:v>
                </c:pt>
                <c:pt idx="90">
                  <c:v>1410.3715</c:v>
                </c:pt>
                <c:pt idx="91">
                  <c:v>1362.8781999999999</c:v>
                </c:pt>
                <c:pt idx="92">
                  <c:v>1375.0553</c:v>
                </c:pt>
                <c:pt idx="93">
                  <c:v>1371.5985000000001</c:v>
                </c:pt>
                <c:pt idx="94">
                  <c:v>1307.1768999999999</c:v>
                </c:pt>
                <c:pt idx="95">
                  <c:v>1390.8721999999998</c:v>
                </c:pt>
                <c:pt idx="96">
                  <c:v>1435.8385000000001</c:v>
                </c:pt>
                <c:pt idx="97">
                  <c:v>1409.5219999999999</c:v>
                </c:pt>
                <c:pt idx="98">
                  <c:v>1373.9292</c:v>
                </c:pt>
                <c:pt idx="99">
                  <c:v>1391.4794999999999</c:v>
                </c:pt>
                <c:pt idx="100">
                  <c:v>1350.6660999999999</c:v>
                </c:pt>
                <c:pt idx="101">
                  <c:v>1341.7555000000011</c:v>
                </c:pt>
                <c:pt idx="102">
                  <c:v>1390.4016000000001</c:v>
                </c:pt>
                <c:pt idx="103">
                  <c:v>1409.7496000000001</c:v>
                </c:pt>
                <c:pt idx="104">
                  <c:v>1390.0017</c:v>
                </c:pt>
                <c:pt idx="105">
                  <c:v>1438.9340999999999</c:v>
                </c:pt>
                <c:pt idx="106">
                  <c:v>1384.2799</c:v>
                </c:pt>
                <c:pt idx="107">
                  <c:v>1353.8428999999999</c:v>
                </c:pt>
                <c:pt idx="108">
                  <c:v>1427.8539999999998</c:v>
                </c:pt>
                <c:pt idx="109">
                  <c:v>1395.5880999999999</c:v>
                </c:pt>
                <c:pt idx="110">
                  <c:v>1373.2952</c:v>
                </c:pt>
                <c:pt idx="111">
                  <c:v>1296.7389000000001</c:v>
                </c:pt>
                <c:pt idx="112">
                  <c:v>1375.5868</c:v>
                </c:pt>
                <c:pt idx="113">
                  <c:v>1401.2665000000011</c:v>
                </c:pt>
                <c:pt idx="114">
                  <c:v>1357.3485000000001</c:v>
                </c:pt>
                <c:pt idx="115">
                  <c:v>1348.3510999999999</c:v>
                </c:pt>
                <c:pt idx="116">
                  <c:v>1396.6115</c:v>
                </c:pt>
                <c:pt idx="117">
                  <c:v>1397.1410999999998</c:v>
                </c:pt>
                <c:pt idx="118">
                  <c:v>1396.1626999999999</c:v>
                </c:pt>
                <c:pt idx="119">
                  <c:v>1336.9718</c:v>
                </c:pt>
                <c:pt idx="120">
                  <c:v>1388.4706000000001</c:v>
                </c:pt>
                <c:pt idx="121">
                  <c:v>1394.7653</c:v>
                </c:pt>
                <c:pt idx="122">
                  <c:v>1378.6824999999969</c:v>
                </c:pt>
                <c:pt idx="123">
                  <c:v>1385.8979999999999</c:v>
                </c:pt>
                <c:pt idx="124">
                  <c:v>1393.0512999999999</c:v>
                </c:pt>
                <c:pt idx="125">
                  <c:v>1334.0635</c:v>
                </c:pt>
                <c:pt idx="126">
                  <c:v>1357.8942999999972</c:v>
                </c:pt>
                <c:pt idx="127">
                  <c:v>1414.3528999999999</c:v>
                </c:pt>
                <c:pt idx="128">
                  <c:v>1336.7067000000011</c:v>
                </c:pt>
                <c:pt idx="129">
                  <c:v>1340.6732999999972</c:v>
                </c:pt>
                <c:pt idx="130">
                  <c:v>1360.0282999999999</c:v>
                </c:pt>
                <c:pt idx="131">
                  <c:v>1394.8423999999998</c:v>
                </c:pt>
                <c:pt idx="132">
                  <c:v>1416.8685</c:v>
                </c:pt>
                <c:pt idx="133">
                  <c:v>1359.9827</c:v>
                </c:pt>
                <c:pt idx="134">
                  <c:v>1389.8413999999998</c:v>
                </c:pt>
                <c:pt idx="135">
                  <c:v>1313.5391</c:v>
                </c:pt>
                <c:pt idx="136">
                  <c:v>1429.9011</c:v>
                </c:pt>
                <c:pt idx="137">
                  <c:v>1367.7094999999999</c:v>
                </c:pt>
                <c:pt idx="138">
                  <c:v>1360.8715</c:v>
                </c:pt>
                <c:pt idx="139">
                  <c:v>1387.5282999999999</c:v>
                </c:pt>
                <c:pt idx="140">
                  <c:v>1424.9084</c:v>
                </c:pt>
                <c:pt idx="141">
                  <c:v>1383.7657000000011</c:v>
                </c:pt>
                <c:pt idx="142">
                  <c:v>1295.9956000000011</c:v>
                </c:pt>
                <c:pt idx="143">
                  <c:v>1318.7399</c:v>
                </c:pt>
                <c:pt idx="144">
                  <c:v>1299.3373999999999</c:v>
                </c:pt>
                <c:pt idx="145">
                  <c:v>1370.7262000000001</c:v>
                </c:pt>
                <c:pt idx="146">
                  <c:v>1378.4586000000011</c:v>
                </c:pt>
                <c:pt idx="147">
                  <c:v>1316.3351</c:v>
                </c:pt>
                <c:pt idx="148">
                  <c:v>1279.7017000000001</c:v>
                </c:pt>
                <c:pt idx="149">
                  <c:v>1287.2766000000001</c:v>
                </c:pt>
                <c:pt idx="150">
                  <c:v>1387.0753999999999</c:v>
                </c:pt>
                <c:pt idx="151">
                  <c:v>1407.9621999999999</c:v>
                </c:pt>
                <c:pt idx="152">
                  <c:v>1388.5253</c:v>
                </c:pt>
                <c:pt idx="153">
                  <c:v>1349.5242999999998</c:v>
                </c:pt>
                <c:pt idx="154">
                  <c:v>1336.0864999999999</c:v>
                </c:pt>
                <c:pt idx="155">
                  <c:v>1385.8895</c:v>
                </c:pt>
                <c:pt idx="156">
                  <c:v>1374.8032999999998</c:v>
                </c:pt>
                <c:pt idx="157">
                  <c:v>1460.1849999999972</c:v>
                </c:pt>
                <c:pt idx="158">
                  <c:v>1322.8971999999999</c:v>
                </c:pt>
                <c:pt idx="159">
                  <c:v>1274.3452</c:v>
                </c:pt>
                <c:pt idx="160">
                  <c:v>1425.4371000000001</c:v>
                </c:pt>
                <c:pt idx="161">
                  <c:v>1398.883499999997</c:v>
                </c:pt>
                <c:pt idx="162">
                  <c:v>1399.5529999999999</c:v>
                </c:pt>
                <c:pt idx="163">
                  <c:v>1339.5946999999999</c:v>
                </c:pt>
                <c:pt idx="164">
                  <c:v>1331.4607000000001</c:v>
                </c:pt>
                <c:pt idx="165">
                  <c:v>1413.2122999999999</c:v>
                </c:pt>
                <c:pt idx="166">
                  <c:v>1397.4204999999999</c:v>
                </c:pt>
                <c:pt idx="167">
                  <c:v>1462.0068000000001</c:v>
                </c:pt>
                <c:pt idx="168">
                  <c:v>1361.5977</c:v>
                </c:pt>
                <c:pt idx="169">
                  <c:v>1282.7736</c:v>
                </c:pt>
                <c:pt idx="170">
                  <c:v>1371.2302999999999</c:v>
                </c:pt>
                <c:pt idx="171">
                  <c:v>1401.6758</c:v>
                </c:pt>
                <c:pt idx="172">
                  <c:v>1414.9938</c:v>
                </c:pt>
                <c:pt idx="173">
                  <c:v>1409.1885</c:v>
                </c:pt>
                <c:pt idx="174">
                  <c:v>1336.6978999999999</c:v>
                </c:pt>
                <c:pt idx="175">
                  <c:v>1437.8413999999998</c:v>
                </c:pt>
                <c:pt idx="176">
                  <c:v>1370.5213999999999</c:v>
                </c:pt>
                <c:pt idx="177">
                  <c:v>1387.5087000000001</c:v>
                </c:pt>
                <c:pt idx="178">
                  <c:v>1392.5893999999998</c:v>
                </c:pt>
                <c:pt idx="179">
                  <c:v>1368.0118</c:v>
                </c:pt>
                <c:pt idx="180">
                  <c:v>1336.9235000000001</c:v>
                </c:pt>
                <c:pt idx="181">
                  <c:v>1390.8227999999999</c:v>
                </c:pt>
                <c:pt idx="182">
                  <c:v>1431.8788</c:v>
                </c:pt>
                <c:pt idx="183">
                  <c:v>1379.9817</c:v>
                </c:pt>
                <c:pt idx="184">
                  <c:v>1382.2420999999999</c:v>
                </c:pt>
                <c:pt idx="185">
                  <c:v>1376.0331999999999</c:v>
                </c:pt>
                <c:pt idx="186">
                  <c:v>1324.4983</c:v>
                </c:pt>
                <c:pt idx="187">
                  <c:v>1464.5857000000001</c:v>
                </c:pt>
                <c:pt idx="188">
                  <c:v>1431.7360000000001</c:v>
                </c:pt>
                <c:pt idx="189">
                  <c:v>1373.1342999999972</c:v>
                </c:pt>
                <c:pt idx="190">
                  <c:v>1368.6183999999998</c:v>
                </c:pt>
                <c:pt idx="191">
                  <c:v>1332.0153</c:v>
                </c:pt>
                <c:pt idx="192">
                  <c:v>1370.8315</c:v>
                </c:pt>
                <c:pt idx="193">
                  <c:v>1394.3397</c:v>
                </c:pt>
                <c:pt idx="194">
                  <c:v>1340.2705000000001</c:v>
                </c:pt>
                <c:pt idx="195">
                  <c:v>1304.9260000000011</c:v>
                </c:pt>
                <c:pt idx="196">
                  <c:v>1352.2130999999999</c:v>
                </c:pt>
                <c:pt idx="197">
                  <c:v>1434.6875</c:v>
                </c:pt>
                <c:pt idx="198">
                  <c:v>1386.2761</c:v>
                </c:pt>
                <c:pt idx="199">
                  <c:v>1418.2368000000001</c:v>
                </c:pt>
                <c:pt idx="200">
                  <c:v>1321.2184999999999</c:v>
                </c:pt>
                <c:pt idx="201">
                  <c:v>1368.8833999999972</c:v>
                </c:pt>
                <c:pt idx="202">
                  <c:v>1443.4182000000001</c:v>
                </c:pt>
                <c:pt idx="203">
                  <c:v>1423.7332999999999</c:v>
                </c:pt>
                <c:pt idx="204">
                  <c:v>1361.8026</c:v>
                </c:pt>
                <c:pt idx="205">
                  <c:v>1324.0391999999999</c:v>
                </c:pt>
                <c:pt idx="206">
                  <c:v>1290.7023999999999</c:v>
                </c:pt>
                <c:pt idx="207">
                  <c:v>1363.2031999999999</c:v>
                </c:pt>
                <c:pt idx="208">
                  <c:v>1461.4009000000001</c:v>
                </c:pt>
                <c:pt idx="209">
                  <c:v>1402.1165000000001</c:v>
                </c:pt>
                <c:pt idx="210">
                  <c:v>1331.7876000000001</c:v>
                </c:pt>
                <c:pt idx="211">
                  <c:v>1319.2501</c:v>
                </c:pt>
                <c:pt idx="212">
                  <c:v>1356.2003</c:v>
                </c:pt>
                <c:pt idx="213">
                  <c:v>1375.6310999999998</c:v>
                </c:pt>
                <c:pt idx="214">
                  <c:v>1428.4441999999999</c:v>
                </c:pt>
                <c:pt idx="215">
                  <c:v>1417.2567000000001</c:v>
                </c:pt>
                <c:pt idx="216">
                  <c:v>1332.8603999999998</c:v>
                </c:pt>
                <c:pt idx="217">
                  <c:v>1365.4496000000001</c:v>
                </c:pt>
                <c:pt idx="218">
                  <c:v>1393.7363</c:v>
                </c:pt>
                <c:pt idx="219">
                  <c:v>1431.3997999999999</c:v>
                </c:pt>
                <c:pt idx="220">
                  <c:v>1318.7756000000011</c:v>
                </c:pt>
                <c:pt idx="221">
                  <c:v>1305.713</c:v>
                </c:pt>
                <c:pt idx="222">
                  <c:v>1300.9879000000001</c:v>
                </c:pt>
                <c:pt idx="223">
                  <c:v>1339.6682999999998</c:v>
                </c:pt>
                <c:pt idx="224">
                  <c:v>1406.4838</c:v>
                </c:pt>
                <c:pt idx="225">
                  <c:v>1420.2769000000001</c:v>
                </c:pt>
                <c:pt idx="226">
                  <c:v>1305.3483999999999</c:v>
                </c:pt>
                <c:pt idx="227">
                  <c:v>1345.0938999999998</c:v>
                </c:pt>
                <c:pt idx="228">
                  <c:v>1397.0281</c:v>
                </c:pt>
                <c:pt idx="229">
                  <c:v>1407.8820999999998</c:v>
                </c:pt>
                <c:pt idx="230">
                  <c:v>1421.9607000000001</c:v>
                </c:pt>
                <c:pt idx="231">
                  <c:v>1366.8438999999998</c:v>
                </c:pt>
                <c:pt idx="232">
                  <c:v>1387.7738999999999</c:v>
                </c:pt>
                <c:pt idx="233">
                  <c:v>1409.6832999999972</c:v>
                </c:pt>
                <c:pt idx="234">
                  <c:v>1379.4425000000001</c:v>
                </c:pt>
                <c:pt idx="235">
                  <c:v>1361.8929999999998</c:v>
                </c:pt>
                <c:pt idx="236">
                  <c:v>1341.192399999997</c:v>
                </c:pt>
                <c:pt idx="237">
                  <c:v>1295.8820999999998</c:v>
                </c:pt>
                <c:pt idx="238">
                  <c:v>1393.0562</c:v>
                </c:pt>
                <c:pt idx="239">
                  <c:v>1422.7083</c:v>
                </c:pt>
                <c:pt idx="240">
                  <c:v>1313.242</c:v>
                </c:pt>
                <c:pt idx="241">
                  <c:v>1299.5863999999999</c:v>
                </c:pt>
                <c:pt idx="242">
                  <c:v>1371.6336999999999</c:v>
                </c:pt>
                <c:pt idx="243">
                  <c:v>1351.1601999999998</c:v>
                </c:pt>
                <c:pt idx="244">
                  <c:v>1382.252</c:v>
                </c:pt>
                <c:pt idx="245">
                  <c:v>1376.2899</c:v>
                </c:pt>
                <c:pt idx="246">
                  <c:v>1290.4075000000025</c:v>
                </c:pt>
                <c:pt idx="247">
                  <c:v>1376.4014</c:v>
                </c:pt>
                <c:pt idx="248">
                  <c:v>1397.8717999999999</c:v>
                </c:pt>
                <c:pt idx="249">
                  <c:v>1365.7161000000001</c:v>
                </c:pt>
                <c:pt idx="250">
                  <c:v>1286.4062000000001</c:v>
                </c:pt>
                <c:pt idx="251">
                  <c:v>1281.5210999999999</c:v>
                </c:pt>
                <c:pt idx="252">
                  <c:v>1374.8308999999999</c:v>
                </c:pt>
                <c:pt idx="253">
                  <c:v>1403.1695999999999</c:v>
                </c:pt>
                <c:pt idx="254">
                  <c:v>1396.9712</c:v>
                </c:pt>
                <c:pt idx="255">
                  <c:v>1385.7877000000001</c:v>
                </c:pt>
                <c:pt idx="256">
                  <c:v>1384.4229</c:v>
                </c:pt>
                <c:pt idx="257">
                  <c:v>1362.8118999999999</c:v>
                </c:pt>
                <c:pt idx="258">
                  <c:v>1434.5581</c:v>
                </c:pt>
                <c:pt idx="259">
                  <c:v>1370.0084999999999</c:v>
                </c:pt>
                <c:pt idx="260">
                  <c:v>1335.1975</c:v>
                </c:pt>
                <c:pt idx="261">
                  <c:v>1361.2301</c:v>
                </c:pt>
                <c:pt idx="262">
                  <c:v>1399.2828</c:v>
                </c:pt>
                <c:pt idx="263">
                  <c:v>1399.2173</c:v>
                </c:pt>
                <c:pt idx="264">
                  <c:v>1390.2316000000001</c:v>
                </c:pt>
                <c:pt idx="265">
                  <c:v>1384.9138</c:v>
                </c:pt>
                <c:pt idx="266">
                  <c:v>1302.2520999999999</c:v>
                </c:pt>
                <c:pt idx="267">
                  <c:v>1306.0675000000001</c:v>
                </c:pt>
                <c:pt idx="268">
                  <c:v>1372.0922999999998</c:v>
                </c:pt>
                <c:pt idx="269">
                  <c:v>1412.1579999999999</c:v>
                </c:pt>
                <c:pt idx="270">
                  <c:v>1334.1625999999999</c:v>
                </c:pt>
                <c:pt idx="271">
                  <c:v>1356.7847999999999</c:v>
                </c:pt>
                <c:pt idx="272">
                  <c:v>1324.1720999999998</c:v>
                </c:pt>
                <c:pt idx="273">
                  <c:v>1372.8841999999972</c:v>
                </c:pt>
                <c:pt idx="274">
                  <c:v>1449.7973999999999</c:v>
                </c:pt>
                <c:pt idx="275">
                  <c:v>1406.1746999999998</c:v>
                </c:pt>
                <c:pt idx="276">
                  <c:v>1383.4047</c:v>
                </c:pt>
                <c:pt idx="277">
                  <c:v>1381.6261</c:v>
                </c:pt>
                <c:pt idx="278">
                  <c:v>1391.6148999999998</c:v>
                </c:pt>
                <c:pt idx="279">
                  <c:v>1402.3766000000001</c:v>
                </c:pt>
                <c:pt idx="280">
                  <c:v>1391.7925</c:v>
                </c:pt>
                <c:pt idx="281">
                  <c:v>1394.2974999999999</c:v>
                </c:pt>
                <c:pt idx="282">
                  <c:v>1410.0297</c:v>
                </c:pt>
                <c:pt idx="283">
                  <c:v>1422.2631999999999</c:v>
                </c:pt>
                <c:pt idx="284">
                  <c:v>1391.8507999999999</c:v>
                </c:pt>
                <c:pt idx="285">
                  <c:v>1453.4569000000001</c:v>
                </c:pt>
                <c:pt idx="286">
                  <c:v>1375.4292</c:v>
                </c:pt>
                <c:pt idx="287">
                  <c:v>1372.2601</c:v>
                </c:pt>
                <c:pt idx="288">
                  <c:v>1347.1052999999999</c:v>
                </c:pt>
                <c:pt idx="289">
                  <c:v>1406.5717999999999</c:v>
                </c:pt>
                <c:pt idx="290">
                  <c:v>1378.5618999999999</c:v>
                </c:pt>
                <c:pt idx="291">
                  <c:v>1422.7709</c:v>
                </c:pt>
                <c:pt idx="292">
                  <c:v>1383.3692999999998</c:v>
                </c:pt>
                <c:pt idx="293">
                  <c:v>1366.4670000000001</c:v>
                </c:pt>
                <c:pt idx="294">
                  <c:v>1349.8556000000001</c:v>
                </c:pt>
                <c:pt idx="295">
                  <c:v>1382.1306</c:v>
                </c:pt>
                <c:pt idx="296">
                  <c:v>1346.2457000000011</c:v>
                </c:pt>
                <c:pt idx="297">
                  <c:v>1387.9933999999998</c:v>
                </c:pt>
                <c:pt idx="298">
                  <c:v>1356.7216000000001</c:v>
                </c:pt>
                <c:pt idx="299">
                  <c:v>1328.1704999999972</c:v>
                </c:pt>
                <c:pt idx="300">
                  <c:v>1330.8651</c:v>
                </c:pt>
                <c:pt idx="301">
                  <c:v>1366.4178000000011</c:v>
                </c:pt>
                <c:pt idx="302">
                  <c:v>1423.1028999999999</c:v>
                </c:pt>
                <c:pt idx="303">
                  <c:v>1389.0272</c:v>
                </c:pt>
                <c:pt idx="304">
                  <c:v>1327.1245999999999</c:v>
                </c:pt>
                <c:pt idx="305">
                  <c:v>1338.0905</c:v>
                </c:pt>
                <c:pt idx="306">
                  <c:v>1351.3432999999998</c:v>
                </c:pt>
                <c:pt idx="307">
                  <c:v>1357.7697000000001</c:v>
                </c:pt>
                <c:pt idx="308">
                  <c:v>1380.1967</c:v>
                </c:pt>
                <c:pt idx="309">
                  <c:v>1356.3600999999999</c:v>
                </c:pt>
                <c:pt idx="310">
                  <c:v>1356.7123999999999</c:v>
                </c:pt>
                <c:pt idx="311">
                  <c:v>1308.2216000000001</c:v>
                </c:pt>
                <c:pt idx="312">
                  <c:v>1416.6126999999999</c:v>
                </c:pt>
                <c:pt idx="313">
                  <c:v>1361.2940999999998</c:v>
                </c:pt>
                <c:pt idx="314">
                  <c:v>1326.0450000000001</c:v>
                </c:pt>
                <c:pt idx="315">
                  <c:v>1326.3723999999975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Sheet1!$B$1:$B$316</c:f>
              <c:numCache>
                <c:formatCode>General</c:formatCode>
                <c:ptCount val="316"/>
                <c:pt idx="0">
                  <c:v>1287.9213</c:v>
                </c:pt>
                <c:pt idx="1">
                  <c:v>1295.6405</c:v>
                </c:pt>
                <c:pt idx="2">
                  <c:v>1333.4062000000001</c:v>
                </c:pt>
                <c:pt idx="3">
                  <c:v>1321.5642999999998</c:v>
                </c:pt>
                <c:pt idx="4">
                  <c:v>1239.3685</c:v>
                </c:pt>
                <c:pt idx="5">
                  <c:v>1261.7367000000011</c:v>
                </c:pt>
                <c:pt idx="6">
                  <c:v>1284.9748999999999</c:v>
                </c:pt>
                <c:pt idx="7">
                  <c:v>1313.8532999999998</c:v>
                </c:pt>
                <c:pt idx="8">
                  <c:v>1291.6212999999998</c:v>
                </c:pt>
                <c:pt idx="9">
                  <c:v>1284.7764999999999</c:v>
                </c:pt>
                <c:pt idx="10">
                  <c:v>1242.8751999999999</c:v>
                </c:pt>
                <c:pt idx="11">
                  <c:v>1253.6385</c:v>
                </c:pt>
                <c:pt idx="12">
                  <c:v>1296.1257000000001</c:v>
                </c:pt>
                <c:pt idx="13">
                  <c:v>1304.6802999999998</c:v>
                </c:pt>
                <c:pt idx="14">
                  <c:v>1285.8478</c:v>
                </c:pt>
                <c:pt idx="15">
                  <c:v>1264.2284999999999</c:v>
                </c:pt>
                <c:pt idx="16">
                  <c:v>1212.0577000000001</c:v>
                </c:pt>
                <c:pt idx="17">
                  <c:v>1291.3351</c:v>
                </c:pt>
                <c:pt idx="18">
                  <c:v>1291.7527</c:v>
                </c:pt>
                <c:pt idx="19">
                  <c:v>1237.8734999999972</c:v>
                </c:pt>
                <c:pt idx="20">
                  <c:v>1282.6444999999972</c:v>
                </c:pt>
                <c:pt idx="21">
                  <c:v>1308.3943999999969</c:v>
                </c:pt>
                <c:pt idx="22">
                  <c:v>1304.7705000000001</c:v>
                </c:pt>
                <c:pt idx="23">
                  <c:v>1288.9806000000001</c:v>
                </c:pt>
                <c:pt idx="24">
                  <c:v>1249.9332999999999</c:v>
                </c:pt>
                <c:pt idx="25">
                  <c:v>1287.2877000000001</c:v>
                </c:pt>
                <c:pt idx="26">
                  <c:v>1267.1393999999998</c:v>
                </c:pt>
                <c:pt idx="27">
                  <c:v>1279.4796000000001</c:v>
                </c:pt>
                <c:pt idx="28">
                  <c:v>1277.2118</c:v>
                </c:pt>
                <c:pt idx="29">
                  <c:v>1277.9473</c:v>
                </c:pt>
                <c:pt idx="30">
                  <c:v>1282.5927999999999</c:v>
                </c:pt>
                <c:pt idx="31">
                  <c:v>1241.3081</c:v>
                </c:pt>
                <c:pt idx="32">
                  <c:v>1213.2241999999999</c:v>
                </c:pt>
                <c:pt idx="33">
                  <c:v>1319.0121999999999</c:v>
                </c:pt>
                <c:pt idx="34">
                  <c:v>1251.2937999999999</c:v>
                </c:pt>
                <c:pt idx="35">
                  <c:v>1246.2177000000001</c:v>
                </c:pt>
                <c:pt idx="36">
                  <c:v>1232.9906000000001</c:v>
                </c:pt>
                <c:pt idx="37">
                  <c:v>1265.4526000000001</c:v>
                </c:pt>
                <c:pt idx="38">
                  <c:v>1341.0174999999999</c:v>
                </c:pt>
                <c:pt idx="39">
                  <c:v>1354.3126999999999</c:v>
                </c:pt>
                <c:pt idx="40">
                  <c:v>1269.4231</c:v>
                </c:pt>
                <c:pt idx="41">
                  <c:v>1303.7354</c:v>
                </c:pt>
                <c:pt idx="42">
                  <c:v>1244.8402999999998</c:v>
                </c:pt>
                <c:pt idx="43">
                  <c:v>1256.6497999999999</c:v>
                </c:pt>
                <c:pt idx="44">
                  <c:v>1292.6262999999999</c:v>
                </c:pt>
                <c:pt idx="45">
                  <c:v>1266.2474</c:v>
                </c:pt>
                <c:pt idx="46">
                  <c:v>1240.5629999999999</c:v>
                </c:pt>
                <c:pt idx="47">
                  <c:v>1275.8501999999999</c:v>
                </c:pt>
                <c:pt idx="48">
                  <c:v>1291.0607</c:v>
                </c:pt>
                <c:pt idx="49">
                  <c:v>1300.2729999999999</c:v>
                </c:pt>
                <c:pt idx="50">
                  <c:v>1287.9979000000001</c:v>
                </c:pt>
                <c:pt idx="51">
                  <c:v>1275.0117</c:v>
                </c:pt>
                <c:pt idx="52">
                  <c:v>1254.7013999999999</c:v>
                </c:pt>
                <c:pt idx="53">
                  <c:v>1253.2759000000001</c:v>
                </c:pt>
                <c:pt idx="54">
                  <c:v>1279.2767000000001</c:v>
                </c:pt>
                <c:pt idx="55">
                  <c:v>1247.0947999999999</c:v>
                </c:pt>
                <c:pt idx="56">
                  <c:v>1234.4845</c:v>
                </c:pt>
                <c:pt idx="57">
                  <c:v>1297.0303999999999</c:v>
                </c:pt>
                <c:pt idx="58">
                  <c:v>1239.3302999999999</c:v>
                </c:pt>
                <c:pt idx="59">
                  <c:v>1213.8887999999999</c:v>
                </c:pt>
                <c:pt idx="60">
                  <c:v>1293.6789999999999</c:v>
                </c:pt>
                <c:pt idx="61">
                  <c:v>1346.6985</c:v>
                </c:pt>
                <c:pt idx="62">
                  <c:v>1249.6535999999999</c:v>
                </c:pt>
                <c:pt idx="63">
                  <c:v>1319.7080000000001</c:v>
                </c:pt>
                <c:pt idx="64">
                  <c:v>1264.4843999999998</c:v>
                </c:pt>
                <c:pt idx="65">
                  <c:v>1289.8262999999999</c:v>
                </c:pt>
                <c:pt idx="66">
                  <c:v>1270.4522999999999</c:v>
                </c:pt>
                <c:pt idx="67">
                  <c:v>1263.6417999999999</c:v>
                </c:pt>
                <c:pt idx="68">
                  <c:v>1276.4927</c:v>
                </c:pt>
                <c:pt idx="69">
                  <c:v>1280.6713999999972</c:v>
                </c:pt>
                <c:pt idx="70">
                  <c:v>1279.3731999999998</c:v>
                </c:pt>
                <c:pt idx="71">
                  <c:v>1264.8535999999999</c:v>
                </c:pt>
                <c:pt idx="72">
                  <c:v>1291.9592</c:v>
                </c:pt>
                <c:pt idx="73">
                  <c:v>1301.8736999999999</c:v>
                </c:pt>
                <c:pt idx="74">
                  <c:v>1283.057</c:v>
                </c:pt>
                <c:pt idx="75">
                  <c:v>1240.4387000000011</c:v>
                </c:pt>
                <c:pt idx="76">
                  <c:v>1303.8113999999998</c:v>
                </c:pt>
                <c:pt idx="77">
                  <c:v>1262.6098999999999</c:v>
                </c:pt>
                <c:pt idx="78">
                  <c:v>1278.6103999999998</c:v>
                </c:pt>
                <c:pt idx="79">
                  <c:v>1315.0988</c:v>
                </c:pt>
                <c:pt idx="80">
                  <c:v>1304.6190999999999</c:v>
                </c:pt>
                <c:pt idx="81">
                  <c:v>1334.4822999999999</c:v>
                </c:pt>
                <c:pt idx="82">
                  <c:v>1240.8548999999998</c:v>
                </c:pt>
                <c:pt idx="83">
                  <c:v>1251.6255000000001</c:v>
                </c:pt>
                <c:pt idx="84">
                  <c:v>1285.5170000000001</c:v>
                </c:pt>
                <c:pt idx="85">
                  <c:v>1298.2384999999999</c:v>
                </c:pt>
                <c:pt idx="86">
                  <c:v>1255.3291999999999</c:v>
                </c:pt>
                <c:pt idx="87">
                  <c:v>1285.8969999999999</c:v>
                </c:pt>
                <c:pt idx="88">
                  <c:v>1296.2293999999999</c:v>
                </c:pt>
                <c:pt idx="89">
                  <c:v>1282.0526</c:v>
                </c:pt>
                <c:pt idx="90">
                  <c:v>1256.6659999999999</c:v>
                </c:pt>
                <c:pt idx="91">
                  <c:v>1282.8795</c:v>
                </c:pt>
                <c:pt idx="92">
                  <c:v>1276.6210999999998</c:v>
                </c:pt>
                <c:pt idx="93">
                  <c:v>1291.3996999999999</c:v>
                </c:pt>
                <c:pt idx="94">
                  <c:v>1252.5859</c:v>
                </c:pt>
                <c:pt idx="95">
                  <c:v>1253.3621999999998</c:v>
                </c:pt>
                <c:pt idx="96">
                  <c:v>1291.0320999999999</c:v>
                </c:pt>
                <c:pt idx="97">
                  <c:v>1317.2908</c:v>
                </c:pt>
                <c:pt idx="98">
                  <c:v>1276.7863</c:v>
                </c:pt>
                <c:pt idx="99">
                  <c:v>1255.4111</c:v>
                </c:pt>
                <c:pt idx="100">
                  <c:v>1268.4786000000001</c:v>
                </c:pt>
                <c:pt idx="101">
                  <c:v>1243.7301</c:v>
                </c:pt>
                <c:pt idx="102">
                  <c:v>1253.9681</c:v>
                </c:pt>
                <c:pt idx="103">
                  <c:v>1288.0327</c:v>
                </c:pt>
                <c:pt idx="104">
                  <c:v>1269.5330999999999</c:v>
                </c:pt>
                <c:pt idx="105">
                  <c:v>1314.2321999999999</c:v>
                </c:pt>
                <c:pt idx="106">
                  <c:v>1271.2261000000001</c:v>
                </c:pt>
                <c:pt idx="107">
                  <c:v>1268.4651000000001</c:v>
                </c:pt>
                <c:pt idx="108">
                  <c:v>1307.3768</c:v>
                </c:pt>
                <c:pt idx="109">
                  <c:v>1275.7546</c:v>
                </c:pt>
                <c:pt idx="110">
                  <c:v>1294.3943999999969</c:v>
                </c:pt>
                <c:pt idx="111">
                  <c:v>1231.9674</c:v>
                </c:pt>
                <c:pt idx="112">
                  <c:v>1306.4906000000001</c:v>
                </c:pt>
                <c:pt idx="113">
                  <c:v>1277.309</c:v>
                </c:pt>
                <c:pt idx="114">
                  <c:v>1269.7661000000001</c:v>
                </c:pt>
                <c:pt idx="115">
                  <c:v>1287.6477</c:v>
                </c:pt>
                <c:pt idx="116">
                  <c:v>1282.0267000000001</c:v>
                </c:pt>
                <c:pt idx="117">
                  <c:v>1309.0159000000001</c:v>
                </c:pt>
                <c:pt idx="118">
                  <c:v>1313.636</c:v>
                </c:pt>
                <c:pt idx="119">
                  <c:v>1223.4660000000001</c:v>
                </c:pt>
                <c:pt idx="120">
                  <c:v>1279.0599</c:v>
                </c:pt>
                <c:pt idx="121">
                  <c:v>1295.0258000000001</c:v>
                </c:pt>
                <c:pt idx="122">
                  <c:v>1248.9014</c:v>
                </c:pt>
                <c:pt idx="123">
                  <c:v>1270.1645999999998</c:v>
                </c:pt>
                <c:pt idx="124">
                  <c:v>1289.0463999999999</c:v>
                </c:pt>
                <c:pt idx="125">
                  <c:v>1306.6301999999998</c:v>
                </c:pt>
                <c:pt idx="126">
                  <c:v>1283.6247999999998</c:v>
                </c:pt>
                <c:pt idx="127">
                  <c:v>1270.463</c:v>
                </c:pt>
                <c:pt idx="128">
                  <c:v>1219.2737999999999</c:v>
                </c:pt>
                <c:pt idx="129">
                  <c:v>1316.1183999999998</c:v>
                </c:pt>
                <c:pt idx="130">
                  <c:v>1267.2349999999999</c:v>
                </c:pt>
                <c:pt idx="131">
                  <c:v>1265.9967000000001</c:v>
                </c:pt>
                <c:pt idx="132">
                  <c:v>1298.8578</c:v>
                </c:pt>
                <c:pt idx="133">
                  <c:v>1288.3430999999998</c:v>
                </c:pt>
                <c:pt idx="134">
                  <c:v>1262.5463999999999</c:v>
                </c:pt>
                <c:pt idx="135">
                  <c:v>1264.7599</c:v>
                </c:pt>
                <c:pt idx="136">
                  <c:v>1267.0597</c:v>
                </c:pt>
                <c:pt idx="137">
                  <c:v>1266.3466000000001</c:v>
                </c:pt>
                <c:pt idx="138">
                  <c:v>1309.05</c:v>
                </c:pt>
                <c:pt idx="139">
                  <c:v>1323.5310999999999</c:v>
                </c:pt>
                <c:pt idx="140">
                  <c:v>1300.5496000000001</c:v>
                </c:pt>
                <c:pt idx="141">
                  <c:v>1298.7923999999998</c:v>
                </c:pt>
                <c:pt idx="142">
                  <c:v>1220.6083999999998</c:v>
                </c:pt>
                <c:pt idx="143">
                  <c:v>1221.7428</c:v>
                </c:pt>
                <c:pt idx="144">
                  <c:v>1215.6706999999999</c:v>
                </c:pt>
                <c:pt idx="145">
                  <c:v>1251.4718</c:v>
                </c:pt>
                <c:pt idx="146">
                  <c:v>1274.9362000000001</c:v>
                </c:pt>
                <c:pt idx="147">
                  <c:v>1246.1940999999972</c:v>
                </c:pt>
                <c:pt idx="148">
                  <c:v>1233.8988999999999</c:v>
                </c:pt>
                <c:pt idx="149">
                  <c:v>1232.7737</c:v>
                </c:pt>
                <c:pt idx="150">
                  <c:v>1263.2333999999998</c:v>
                </c:pt>
                <c:pt idx="151">
                  <c:v>1316.5521999999999</c:v>
                </c:pt>
                <c:pt idx="152">
                  <c:v>1295.8871999999999</c:v>
                </c:pt>
                <c:pt idx="153">
                  <c:v>1263.1155000000001</c:v>
                </c:pt>
                <c:pt idx="154">
                  <c:v>1273.0105000000001</c:v>
                </c:pt>
                <c:pt idx="155">
                  <c:v>1307.2613999999999</c:v>
                </c:pt>
                <c:pt idx="156">
                  <c:v>1298.5498</c:v>
                </c:pt>
                <c:pt idx="157">
                  <c:v>1313.4970000000001</c:v>
                </c:pt>
                <c:pt idx="158">
                  <c:v>1235.0409</c:v>
                </c:pt>
                <c:pt idx="159">
                  <c:v>1209.5329999999999</c:v>
                </c:pt>
                <c:pt idx="160">
                  <c:v>1290.8298</c:v>
                </c:pt>
                <c:pt idx="161">
                  <c:v>1303.6931999999972</c:v>
                </c:pt>
                <c:pt idx="162">
                  <c:v>1274.6539999999998</c:v>
                </c:pt>
                <c:pt idx="163">
                  <c:v>1243.4226000000001</c:v>
                </c:pt>
                <c:pt idx="164">
                  <c:v>1263.5740999999998</c:v>
                </c:pt>
                <c:pt idx="165">
                  <c:v>1295.0401999999999</c:v>
                </c:pt>
                <c:pt idx="166">
                  <c:v>1278.2417</c:v>
                </c:pt>
                <c:pt idx="167">
                  <c:v>1280.3335999999999</c:v>
                </c:pt>
                <c:pt idx="168">
                  <c:v>1267.1519999999998</c:v>
                </c:pt>
                <c:pt idx="169">
                  <c:v>1209.9581000000001</c:v>
                </c:pt>
                <c:pt idx="170">
                  <c:v>1244.7866000000001</c:v>
                </c:pt>
                <c:pt idx="171">
                  <c:v>1307.8357000000001</c:v>
                </c:pt>
                <c:pt idx="172">
                  <c:v>1322.6479999999999</c:v>
                </c:pt>
                <c:pt idx="173">
                  <c:v>1310.2866000000001</c:v>
                </c:pt>
                <c:pt idx="174">
                  <c:v>1287.5442999999998</c:v>
                </c:pt>
                <c:pt idx="175">
                  <c:v>1306.6387999999999</c:v>
                </c:pt>
                <c:pt idx="176">
                  <c:v>1277.9364</c:v>
                </c:pt>
                <c:pt idx="177">
                  <c:v>1273.8787</c:v>
                </c:pt>
                <c:pt idx="178">
                  <c:v>1283.6152</c:v>
                </c:pt>
                <c:pt idx="179">
                  <c:v>1250.9147</c:v>
                </c:pt>
                <c:pt idx="180">
                  <c:v>1237.2876000000001</c:v>
                </c:pt>
                <c:pt idx="181">
                  <c:v>1276.8298</c:v>
                </c:pt>
                <c:pt idx="182">
                  <c:v>1311.1625999999999</c:v>
                </c:pt>
                <c:pt idx="183">
                  <c:v>1315.6859999999999</c:v>
                </c:pt>
                <c:pt idx="184">
                  <c:v>1261.6595</c:v>
                </c:pt>
                <c:pt idx="185">
                  <c:v>1279.5338999999999</c:v>
                </c:pt>
                <c:pt idx="186">
                  <c:v>1266.665</c:v>
                </c:pt>
                <c:pt idx="187">
                  <c:v>1320.3632999999998</c:v>
                </c:pt>
                <c:pt idx="188">
                  <c:v>1324.3445999999999</c:v>
                </c:pt>
                <c:pt idx="189">
                  <c:v>1298.7284</c:v>
                </c:pt>
                <c:pt idx="190">
                  <c:v>1260.7885000000001</c:v>
                </c:pt>
                <c:pt idx="191">
                  <c:v>1233.5921999999998</c:v>
                </c:pt>
                <c:pt idx="192">
                  <c:v>1273.5775000000001</c:v>
                </c:pt>
                <c:pt idx="193">
                  <c:v>1282.6310999999998</c:v>
                </c:pt>
                <c:pt idx="194">
                  <c:v>1247.9054000000001</c:v>
                </c:pt>
                <c:pt idx="195">
                  <c:v>1233.9094</c:v>
                </c:pt>
                <c:pt idx="196">
                  <c:v>1259.4489000000001</c:v>
                </c:pt>
                <c:pt idx="197">
                  <c:v>1309.9423999999999</c:v>
                </c:pt>
                <c:pt idx="198">
                  <c:v>1303.0003999999999</c:v>
                </c:pt>
                <c:pt idx="199">
                  <c:v>1320.9185000000011</c:v>
                </c:pt>
                <c:pt idx="200">
                  <c:v>1230.1548999999998</c:v>
                </c:pt>
                <c:pt idx="201">
                  <c:v>1294.2641999999998</c:v>
                </c:pt>
                <c:pt idx="202">
                  <c:v>1319.1841999999972</c:v>
                </c:pt>
                <c:pt idx="203">
                  <c:v>1322.3113999999998</c:v>
                </c:pt>
                <c:pt idx="204">
                  <c:v>1306.1878999999999</c:v>
                </c:pt>
                <c:pt idx="205">
                  <c:v>1263.8568</c:v>
                </c:pt>
                <c:pt idx="206">
                  <c:v>1205.7616</c:v>
                </c:pt>
                <c:pt idx="207">
                  <c:v>1250.3440999999998</c:v>
                </c:pt>
                <c:pt idx="208">
                  <c:v>1333.8319999999999</c:v>
                </c:pt>
                <c:pt idx="209">
                  <c:v>1281.7592999999999</c:v>
                </c:pt>
                <c:pt idx="210">
                  <c:v>1267.4255000000026</c:v>
                </c:pt>
                <c:pt idx="211">
                  <c:v>1243.3172999999999</c:v>
                </c:pt>
                <c:pt idx="212">
                  <c:v>1263.5916</c:v>
                </c:pt>
                <c:pt idx="213">
                  <c:v>1285.5527</c:v>
                </c:pt>
                <c:pt idx="214">
                  <c:v>1310.5958000000001</c:v>
                </c:pt>
                <c:pt idx="215">
                  <c:v>1289.3052</c:v>
                </c:pt>
                <c:pt idx="216">
                  <c:v>1236.9633999999999</c:v>
                </c:pt>
                <c:pt idx="217">
                  <c:v>1277.6378</c:v>
                </c:pt>
                <c:pt idx="218">
                  <c:v>1326.3247999999999</c:v>
                </c:pt>
                <c:pt idx="219">
                  <c:v>1328.4530999999999</c:v>
                </c:pt>
                <c:pt idx="220">
                  <c:v>1236.1223999999975</c:v>
                </c:pt>
                <c:pt idx="221">
                  <c:v>1216.7331999999999</c:v>
                </c:pt>
                <c:pt idx="222">
                  <c:v>1226.1903999999972</c:v>
                </c:pt>
                <c:pt idx="223">
                  <c:v>1236.5173</c:v>
                </c:pt>
                <c:pt idx="224">
                  <c:v>1284.751</c:v>
                </c:pt>
                <c:pt idx="225">
                  <c:v>1320.0202999999999</c:v>
                </c:pt>
                <c:pt idx="226">
                  <c:v>1249.7859000000001</c:v>
                </c:pt>
                <c:pt idx="227">
                  <c:v>1284.3952999999999</c:v>
                </c:pt>
                <c:pt idx="228">
                  <c:v>1310.8532999999998</c:v>
                </c:pt>
                <c:pt idx="229">
                  <c:v>1353.1227999999999</c:v>
                </c:pt>
                <c:pt idx="230">
                  <c:v>1328.1295</c:v>
                </c:pt>
                <c:pt idx="231">
                  <c:v>1314.9894999999999</c:v>
                </c:pt>
                <c:pt idx="232">
                  <c:v>1281.5142999999998</c:v>
                </c:pt>
                <c:pt idx="233">
                  <c:v>1310.2909</c:v>
                </c:pt>
                <c:pt idx="234">
                  <c:v>1315.4119000000001</c:v>
                </c:pt>
                <c:pt idx="235">
                  <c:v>1264.0625</c:v>
                </c:pt>
                <c:pt idx="236">
                  <c:v>1235.402</c:v>
                </c:pt>
                <c:pt idx="237">
                  <c:v>1208.6699999999998</c:v>
                </c:pt>
                <c:pt idx="238">
                  <c:v>1305.0912999999998</c:v>
                </c:pt>
                <c:pt idx="239">
                  <c:v>1326.8725999999999</c:v>
                </c:pt>
                <c:pt idx="240">
                  <c:v>1254.8610999999999</c:v>
                </c:pt>
                <c:pt idx="241">
                  <c:v>1205.1812999999972</c:v>
                </c:pt>
                <c:pt idx="242">
                  <c:v>1237.1626999999999</c:v>
                </c:pt>
                <c:pt idx="243">
                  <c:v>1283.2839999999999</c:v>
                </c:pt>
                <c:pt idx="244">
                  <c:v>1331.7817</c:v>
                </c:pt>
                <c:pt idx="245">
                  <c:v>1283.4207000000001</c:v>
                </c:pt>
                <c:pt idx="246">
                  <c:v>1246.6466</c:v>
                </c:pt>
                <c:pt idx="247">
                  <c:v>1284.7451000000001</c:v>
                </c:pt>
                <c:pt idx="248">
                  <c:v>1322.3509999999999</c:v>
                </c:pt>
                <c:pt idx="249">
                  <c:v>1294.0953</c:v>
                </c:pt>
                <c:pt idx="250">
                  <c:v>1212.6111999999998</c:v>
                </c:pt>
                <c:pt idx="251">
                  <c:v>1217.6143999999972</c:v>
                </c:pt>
                <c:pt idx="252">
                  <c:v>1279.2633999999998</c:v>
                </c:pt>
                <c:pt idx="253">
                  <c:v>1295.6842999999969</c:v>
                </c:pt>
                <c:pt idx="254">
                  <c:v>1278.7132999999999</c:v>
                </c:pt>
                <c:pt idx="255">
                  <c:v>1284.0706</c:v>
                </c:pt>
                <c:pt idx="256">
                  <c:v>1293.1876999999999</c:v>
                </c:pt>
                <c:pt idx="257">
                  <c:v>1260.6082999999999</c:v>
                </c:pt>
                <c:pt idx="258">
                  <c:v>1316.5072</c:v>
                </c:pt>
                <c:pt idx="259">
                  <c:v>1256.3731999999998</c:v>
                </c:pt>
                <c:pt idx="260">
                  <c:v>1249.2103999999999</c:v>
                </c:pt>
                <c:pt idx="261">
                  <c:v>1233.7737999999999</c:v>
                </c:pt>
                <c:pt idx="262">
                  <c:v>1269.5536999999999</c:v>
                </c:pt>
                <c:pt idx="263">
                  <c:v>1314.3151</c:v>
                </c:pt>
                <c:pt idx="264">
                  <c:v>1295.2631999999999</c:v>
                </c:pt>
                <c:pt idx="265">
                  <c:v>1310.2086000000011</c:v>
                </c:pt>
                <c:pt idx="266">
                  <c:v>1222.961</c:v>
                </c:pt>
                <c:pt idx="267">
                  <c:v>1244.5623999999998</c:v>
                </c:pt>
                <c:pt idx="268">
                  <c:v>1315.0663999999999</c:v>
                </c:pt>
                <c:pt idx="269">
                  <c:v>1306.0007000000001</c:v>
                </c:pt>
                <c:pt idx="270">
                  <c:v>1259.9453000000001</c:v>
                </c:pt>
                <c:pt idx="271">
                  <c:v>1267.4915000000001</c:v>
                </c:pt>
                <c:pt idx="272">
                  <c:v>1235.607</c:v>
                </c:pt>
                <c:pt idx="273">
                  <c:v>1319.2643999999998</c:v>
                </c:pt>
                <c:pt idx="274">
                  <c:v>1349.5367000000001</c:v>
                </c:pt>
                <c:pt idx="275">
                  <c:v>1321.1127999999999</c:v>
                </c:pt>
                <c:pt idx="276">
                  <c:v>1322.7172</c:v>
                </c:pt>
                <c:pt idx="277">
                  <c:v>1276.4863</c:v>
                </c:pt>
                <c:pt idx="278">
                  <c:v>1314.2577000000001</c:v>
                </c:pt>
                <c:pt idx="279">
                  <c:v>1315.9352000000001</c:v>
                </c:pt>
                <c:pt idx="280">
                  <c:v>1274.0582999999999</c:v>
                </c:pt>
                <c:pt idx="281">
                  <c:v>1313.9207000000001</c:v>
                </c:pt>
                <c:pt idx="282">
                  <c:v>1316.4586000000011</c:v>
                </c:pt>
                <c:pt idx="283">
                  <c:v>1300.4905000000001</c:v>
                </c:pt>
                <c:pt idx="284">
                  <c:v>1316.2692999999999</c:v>
                </c:pt>
                <c:pt idx="285">
                  <c:v>1325.5203999999999</c:v>
                </c:pt>
                <c:pt idx="286">
                  <c:v>1266.2845</c:v>
                </c:pt>
                <c:pt idx="287">
                  <c:v>1291.1056000000001</c:v>
                </c:pt>
                <c:pt idx="288">
                  <c:v>1249.1735999999999</c:v>
                </c:pt>
                <c:pt idx="289">
                  <c:v>1249.0358000000001</c:v>
                </c:pt>
                <c:pt idx="290">
                  <c:v>1321.7616</c:v>
                </c:pt>
                <c:pt idx="291">
                  <c:v>1313.3009999999999</c:v>
                </c:pt>
                <c:pt idx="292">
                  <c:v>1269.7501</c:v>
                </c:pt>
                <c:pt idx="293">
                  <c:v>1256.4752000000001</c:v>
                </c:pt>
                <c:pt idx="294">
                  <c:v>1270.3548999999998</c:v>
                </c:pt>
                <c:pt idx="295">
                  <c:v>1304.4772</c:v>
                </c:pt>
                <c:pt idx="296">
                  <c:v>1249.1541999999972</c:v>
                </c:pt>
                <c:pt idx="297">
                  <c:v>1279.4865000000011</c:v>
                </c:pt>
                <c:pt idx="298">
                  <c:v>1246.6945999999998</c:v>
                </c:pt>
                <c:pt idx="299">
                  <c:v>1231.3744999999969</c:v>
                </c:pt>
                <c:pt idx="300">
                  <c:v>1287.6013999999998</c:v>
                </c:pt>
                <c:pt idx="301">
                  <c:v>1281.4258000000011</c:v>
                </c:pt>
                <c:pt idx="302">
                  <c:v>1324.6872999999998</c:v>
                </c:pt>
                <c:pt idx="303">
                  <c:v>1289.8202999999999</c:v>
                </c:pt>
                <c:pt idx="304">
                  <c:v>1236.8040999999998</c:v>
                </c:pt>
                <c:pt idx="305">
                  <c:v>1300.6830999999972</c:v>
                </c:pt>
                <c:pt idx="306">
                  <c:v>1247.1242999999972</c:v>
                </c:pt>
                <c:pt idx="307">
                  <c:v>1255.4238</c:v>
                </c:pt>
                <c:pt idx="308">
                  <c:v>1281.0998999999999</c:v>
                </c:pt>
                <c:pt idx="309">
                  <c:v>1260.0763999999999</c:v>
                </c:pt>
                <c:pt idx="310">
                  <c:v>1244.7683999999999</c:v>
                </c:pt>
                <c:pt idx="311">
                  <c:v>1241.5038999999999</c:v>
                </c:pt>
                <c:pt idx="312">
                  <c:v>1265.5717999999999</c:v>
                </c:pt>
                <c:pt idx="313">
                  <c:v>1262.1215</c:v>
                </c:pt>
                <c:pt idx="314">
                  <c:v>1237.2830999999999</c:v>
                </c:pt>
                <c:pt idx="315">
                  <c:v>1255.0738999999999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Sheet1!$C$1:$C$316</c:f>
              <c:numCache>
                <c:formatCode>General</c:formatCode>
                <c:ptCount val="316"/>
                <c:pt idx="0">
                  <c:v>1224.3896</c:v>
                </c:pt>
                <c:pt idx="1">
                  <c:v>1252.3931999999998</c:v>
                </c:pt>
                <c:pt idx="2">
                  <c:v>1300.8173999999999</c:v>
                </c:pt>
                <c:pt idx="3">
                  <c:v>1236.2917</c:v>
                </c:pt>
                <c:pt idx="4">
                  <c:v>1171.8776</c:v>
                </c:pt>
                <c:pt idx="5">
                  <c:v>1150.1653999999999</c:v>
                </c:pt>
                <c:pt idx="6">
                  <c:v>1219.0744999999972</c:v>
                </c:pt>
                <c:pt idx="7">
                  <c:v>1280.4722999999999</c:v>
                </c:pt>
                <c:pt idx="8">
                  <c:v>1230.3583999999998</c:v>
                </c:pt>
                <c:pt idx="9">
                  <c:v>1189.1886999999999</c:v>
                </c:pt>
                <c:pt idx="10">
                  <c:v>1162.3621999999998</c:v>
                </c:pt>
                <c:pt idx="11">
                  <c:v>1192.1891999999998</c:v>
                </c:pt>
                <c:pt idx="12">
                  <c:v>1218.9958000000001</c:v>
                </c:pt>
                <c:pt idx="13">
                  <c:v>1211.4923999999999</c:v>
                </c:pt>
                <c:pt idx="14">
                  <c:v>1205.9088000000011</c:v>
                </c:pt>
                <c:pt idx="15">
                  <c:v>1183.5968</c:v>
                </c:pt>
                <c:pt idx="16">
                  <c:v>1152.7311</c:v>
                </c:pt>
                <c:pt idx="17">
                  <c:v>1256.3933999999972</c:v>
                </c:pt>
                <c:pt idx="18">
                  <c:v>1213.0616</c:v>
                </c:pt>
                <c:pt idx="19">
                  <c:v>1138.1228999999998</c:v>
                </c:pt>
                <c:pt idx="20">
                  <c:v>1184.0968</c:v>
                </c:pt>
                <c:pt idx="21">
                  <c:v>1236.3578</c:v>
                </c:pt>
                <c:pt idx="22">
                  <c:v>1214.4675000000011</c:v>
                </c:pt>
                <c:pt idx="23">
                  <c:v>1196.8491999999999</c:v>
                </c:pt>
                <c:pt idx="24">
                  <c:v>1189.6283999999998</c:v>
                </c:pt>
                <c:pt idx="25">
                  <c:v>1185.4769000000001</c:v>
                </c:pt>
                <c:pt idx="26">
                  <c:v>1213.2031999999999</c:v>
                </c:pt>
                <c:pt idx="27">
                  <c:v>1217.2943999999998</c:v>
                </c:pt>
                <c:pt idx="28">
                  <c:v>1225.7773</c:v>
                </c:pt>
                <c:pt idx="29">
                  <c:v>1213.4347</c:v>
                </c:pt>
                <c:pt idx="30">
                  <c:v>1181.3687</c:v>
                </c:pt>
                <c:pt idx="31">
                  <c:v>1212.4408000000001</c:v>
                </c:pt>
                <c:pt idx="32">
                  <c:v>1152.8521999999998</c:v>
                </c:pt>
                <c:pt idx="33">
                  <c:v>1227.5907</c:v>
                </c:pt>
                <c:pt idx="34">
                  <c:v>1212.8339999999998</c:v>
                </c:pt>
                <c:pt idx="35">
                  <c:v>1187.8172999999999</c:v>
                </c:pt>
                <c:pt idx="36">
                  <c:v>1177.9829999999999</c:v>
                </c:pt>
                <c:pt idx="37">
                  <c:v>1209.9827</c:v>
                </c:pt>
                <c:pt idx="38">
                  <c:v>1264.7416000000001</c:v>
                </c:pt>
                <c:pt idx="39">
                  <c:v>1300.7393999999999</c:v>
                </c:pt>
                <c:pt idx="40">
                  <c:v>1204.2192</c:v>
                </c:pt>
                <c:pt idx="41">
                  <c:v>1232.1392999999998</c:v>
                </c:pt>
                <c:pt idx="42">
                  <c:v>1183.4957000000011</c:v>
                </c:pt>
                <c:pt idx="43">
                  <c:v>1210.22</c:v>
                </c:pt>
                <c:pt idx="44">
                  <c:v>1211.8325</c:v>
                </c:pt>
                <c:pt idx="45">
                  <c:v>1160.6034999999972</c:v>
                </c:pt>
                <c:pt idx="46">
                  <c:v>1185.9747</c:v>
                </c:pt>
                <c:pt idx="47">
                  <c:v>1221.8941999999972</c:v>
                </c:pt>
                <c:pt idx="48">
                  <c:v>1221.4998000000001</c:v>
                </c:pt>
                <c:pt idx="49">
                  <c:v>1210.8671999999999</c:v>
                </c:pt>
                <c:pt idx="50">
                  <c:v>1187.6329999999998</c:v>
                </c:pt>
                <c:pt idx="51">
                  <c:v>1222.5729999999999</c:v>
                </c:pt>
                <c:pt idx="52">
                  <c:v>1200.5248999999999</c:v>
                </c:pt>
                <c:pt idx="53">
                  <c:v>1191.5581</c:v>
                </c:pt>
                <c:pt idx="54">
                  <c:v>1168.7268000000001</c:v>
                </c:pt>
                <c:pt idx="55">
                  <c:v>1227.0045</c:v>
                </c:pt>
                <c:pt idx="56">
                  <c:v>1207.0516</c:v>
                </c:pt>
                <c:pt idx="57">
                  <c:v>1214.6353999999999</c:v>
                </c:pt>
                <c:pt idx="58">
                  <c:v>1163.3913999999975</c:v>
                </c:pt>
                <c:pt idx="59">
                  <c:v>1163.4556000000011</c:v>
                </c:pt>
                <c:pt idx="60">
                  <c:v>1296.4264000000001</c:v>
                </c:pt>
                <c:pt idx="61">
                  <c:v>1308.1436999999999</c:v>
                </c:pt>
                <c:pt idx="62">
                  <c:v>1168.1822999999972</c:v>
                </c:pt>
                <c:pt idx="63">
                  <c:v>1227.7697000000001</c:v>
                </c:pt>
                <c:pt idx="64">
                  <c:v>1169.2877000000001</c:v>
                </c:pt>
                <c:pt idx="65">
                  <c:v>1216.8946999999998</c:v>
                </c:pt>
                <c:pt idx="66">
                  <c:v>1228.9777000000001</c:v>
                </c:pt>
                <c:pt idx="67">
                  <c:v>1200.4097000000011</c:v>
                </c:pt>
                <c:pt idx="68">
                  <c:v>1208.6891999999998</c:v>
                </c:pt>
                <c:pt idx="69">
                  <c:v>1210.5983999999999</c:v>
                </c:pt>
                <c:pt idx="70">
                  <c:v>1216.825</c:v>
                </c:pt>
                <c:pt idx="71">
                  <c:v>1198.9649999999999</c:v>
                </c:pt>
                <c:pt idx="72">
                  <c:v>1235.6023999999998</c:v>
                </c:pt>
                <c:pt idx="73">
                  <c:v>1212.0947999999999</c:v>
                </c:pt>
                <c:pt idx="74">
                  <c:v>1185.2958000000001</c:v>
                </c:pt>
                <c:pt idx="75">
                  <c:v>1188.3496</c:v>
                </c:pt>
                <c:pt idx="76">
                  <c:v>1235.6901999999998</c:v>
                </c:pt>
                <c:pt idx="77">
                  <c:v>1197.2923999999998</c:v>
                </c:pt>
                <c:pt idx="78">
                  <c:v>1171.7979</c:v>
                </c:pt>
                <c:pt idx="79">
                  <c:v>1204.1985999999999</c:v>
                </c:pt>
                <c:pt idx="80">
                  <c:v>1219.6210999999998</c:v>
                </c:pt>
                <c:pt idx="81">
                  <c:v>1256.7257000000011</c:v>
                </c:pt>
                <c:pt idx="82">
                  <c:v>1179.6759999999999</c:v>
                </c:pt>
                <c:pt idx="83">
                  <c:v>1181.1890999999998</c:v>
                </c:pt>
                <c:pt idx="84">
                  <c:v>1237.9469000000001</c:v>
                </c:pt>
                <c:pt idx="85">
                  <c:v>1213.3469</c:v>
                </c:pt>
                <c:pt idx="86">
                  <c:v>1203.0677000000001</c:v>
                </c:pt>
                <c:pt idx="87">
                  <c:v>1274.8723999999975</c:v>
                </c:pt>
                <c:pt idx="88">
                  <c:v>1265.0463</c:v>
                </c:pt>
                <c:pt idx="89">
                  <c:v>1213.8241999999998</c:v>
                </c:pt>
                <c:pt idx="90">
                  <c:v>1147.9211</c:v>
                </c:pt>
                <c:pt idx="91">
                  <c:v>1221.9608000000001</c:v>
                </c:pt>
                <c:pt idx="92">
                  <c:v>1251.8678</c:v>
                </c:pt>
                <c:pt idx="93">
                  <c:v>1265.4736</c:v>
                </c:pt>
                <c:pt idx="94">
                  <c:v>1187.4259000000011</c:v>
                </c:pt>
                <c:pt idx="95">
                  <c:v>1179.567</c:v>
                </c:pt>
                <c:pt idx="96">
                  <c:v>1184.2080000000001</c:v>
                </c:pt>
                <c:pt idx="97">
                  <c:v>1216.6338999999998</c:v>
                </c:pt>
                <c:pt idx="98">
                  <c:v>1210.5181</c:v>
                </c:pt>
                <c:pt idx="99">
                  <c:v>1181.4708000000001</c:v>
                </c:pt>
                <c:pt idx="100">
                  <c:v>1204.2681</c:v>
                </c:pt>
                <c:pt idx="101">
                  <c:v>1185.6535999999999</c:v>
                </c:pt>
                <c:pt idx="102">
                  <c:v>1194.2362000000001</c:v>
                </c:pt>
                <c:pt idx="103">
                  <c:v>1227.7977000000001</c:v>
                </c:pt>
                <c:pt idx="104">
                  <c:v>1198.4929999999999</c:v>
                </c:pt>
                <c:pt idx="105">
                  <c:v>1236.3257000000001</c:v>
                </c:pt>
                <c:pt idx="106">
                  <c:v>1217.5092</c:v>
                </c:pt>
                <c:pt idx="107">
                  <c:v>1248.4843999999998</c:v>
                </c:pt>
                <c:pt idx="108">
                  <c:v>1238.5753999999999</c:v>
                </c:pt>
                <c:pt idx="109">
                  <c:v>1213.6207999999999</c:v>
                </c:pt>
                <c:pt idx="110">
                  <c:v>1233.8427999999999</c:v>
                </c:pt>
                <c:pt idx="111">
                  <c:v>1180.8002999999999</c:v>
                </c:pt>
                <c:pt idx="112">
                  <c:v>1222.4531999999999</c:v>
                </c:pt>
                <c:pt idx="113">
                  <c:v>1211.9823999999999</c:v>
                </c:pt>
                <c:pt idx="114">
                  <c:v>1226.8616999999999</c:v>
                </c:pt>
                <c:pt idx="115">
                  <c:v>1217.4166000000025</c:v>
                </c:pt>
                <c:pt idx="116">
                  <c:v>1186.4265000000025</c:v>
                </c:pt>
                <c:pt idx="117">
                  <c:v>1226.5135</c:v>
                </c:pt>
                <c:pt idx="118">
                  <c:v>1277.2720999999999</c:v>
                </c:pt>
                <c:pt idx="119">
                  <c:v>1191.6892999999998</c:v>
                </c:pt>
                <c:pt idx="120">
                  <c:v>1184.6497999999999</c:v>
                </c:pt>
                <c:pt idx="121">
                  <c:v>1196.6305</c:v>
                </c:pt>
                <c:pt idx="122">
                  <c:v>1160.7241999999999</c:v>
                </c:pt>
                <c:pt idx="123">
                  <c:v>1222.3145999999999</c:v>
                </c:pt>
                <c:pt idx="124">
                  <c:v>1263.6714999999972</c:v>
                </c:pt>
                <c:pt idx="125">
                  <c:v>1276.2458000000001</c:v>
                </c:pt>
                <c:pt idx="126">
                  <c:v>1221.3618999999999</c:v>
                </c:pt>
                <c:pt idx="127">
                  <c:v>1192.7899</c:v>
                </c:pt>
                <c:pt idx="128">
                  <c:v>1167.8399999999999</c:v>
                </c:pt>
                <c:pt idx="129">
                  <c:v>1281.0033999999998</c:v>
                </c:pt>
                <c:pt idx="130">
                  <c:v>1176.5975000000001</c:v>
                </c:pt>
                <c:pt idx="131">
                  <c:v>1186.0752</c:v>
                </c:pt>
                <c:pt idx="132">
                  <c:v>1263.4475000000011</c:v>
                </c:pt>
                <c:pt idx="133">
                  <c:v>1292.5427</c:v>
                </c:pt>
                <c:pt idx="134">
                  <c:v>1189.5717</c:v>
                </c:pt>
                <c:pt idx="135">
                  <c:v>1208.5399</c:v>
                </c:pt>
                <c:pt idx="136">
                  <c:v>1145.0133999999998</c:v>
                </c:pt>
                <c:pt idx="137">
                  <c:v>1213.1791999999998</c:v>
                </c:pt>
                <c:pt idx="138">
                  <c:v>1260.4761000000001</c:v>
                </c:pt>
                <c:pt idx="139">
                  <c:v>1257.3596</c:v>
                </c:pt>
                <c:pt idx="140">
                  <c:v>1190.9866000000011</c:v>
                </c:pt>
                <c:pt idx="141">
                  <c:v>1233.4329</c:v>
                </c:pt>
                <c:pt idx="142">
                  <c:v>1172.0277000000001</c:v>
                </c:pt>
                <c:pt idx="143">
                  <c:v>1146.7754</c:v>
                </c:pt>
                <c:pt idx="144">
                  <c:v>1150.2755000000011</c:v>
                </c:pt>
                <c:pt idx="145">
                  <c:v>1139.8245999999999</c:v>
                </c:pt>
                <c:pt idx="146">
                  <c:v>1227.8927999999999</c:v>
                </c:pt>
                <c:pt idx="147">
                  <c:v>1160.5070000000001</c:v>
                </c:pt>
                <c:pt idx="148">
                  <c:v>1180.3546999999999</c:v>
                </c:pt>
                <c:pt idx="149">
                  <c:v>1181.5963999999999</c:v>
                </c:pt>
                <c:pt idx="150">
                  <c:v>1159.9766000000011</c:v>
                </c:pt>
                <c:pt idx="151">
                  <c:v>1252.4840999999999</c:v>
                </c:pt>
                <c:pt idx="152">
                  <c:v>1227.3163999999999</c:v>
                </c:pt>
                <c:pt idx="153">
                  <c:v>1198.8517999999999</c:v>
                </c:pt>
                <c:pt idx="154">
                  <c:v>1244.0619999999999</c:v>
                </c:pt>
                <c:pt idx="155">
                  <c:v>1233.9380000000001</c:v>
                </c:pt>
                <c:pt idx="156">
                  <c:v>1218.9099000000001</c:v>
                </c:pt>
                <c:pt idx="157">
                  <c:v>1219.9775000000011</c:v>
                </c:pt>
                <c:pt idx="158">
                  <c:v>1197.4335000000001</c:v>
                </c:pt>
                <c:pt idx="159">
                  <c:v>1162.1583999999998</c:v>
                </c:pt>
                <c:pt idx="160">
                  <c:v>1179.3972999999999</c:v>
                </c:pt>
                <c:pt idx="161">
                  <c:v>1235.5857000000001</c:v>
                </c:pt>
                <c:pt idx="162">
                  <c:v>1220.5055000000011</c:v>
                </c:pt>
                <c:pt idx="163">
                  <c:v>1207.1912999999972</c:v>
                </c:pt>
                <c:pt idx="164">
                  <c:v>1201.5486000000001</c:v>
                </c:pt>
                <c:pt idx="165">
                  <c:v>1195.0587</c:v>
                </c:pt>
                <c:pt idx="166">
                  <c:v>1161.0875000000001</c:v>
                </c:pt>
                <c:pt idx="167">
                  <c:v>1177.2583</c:v>
                </c:pt>
                <c:pt idx="168">
                  <c:v>1181.1996999999999</c:v>
                </c:pt>
                <c:pt idx="169">
                  <c:v>1141.9478000000001</c:v>
                </c:pt>
                <c:pt idx="170">
                  <c:v>1187.1558</c:v>
                </c:pt>
                <c:pt idx="171">
                  <c:v>1209.1458</c:v>
                </c:pt>
                <c:pt idx="172">
                  <c:v>1238.7122999999999</c:v>
                </c:pt>
                <c:pt idx="173">
                  <c:v>1238.8809999999999</c:v>
                </c:pt>
                <c:pt idx="174">
                  <c:v>1227.7532999999999</c:v>
                </c:pt>
                <c:pt idx="175">
                  <c:v>1216.1505</c:v>
                </c:pt>
                <c:pt idx="176">
                  <c:v>1229.9178000000011</c:v>
                </c:pt>
                <c:pt idx="177">
                  <c:v>1181.0006000000001</c:v>
                </c:pt>
                <c:pt idx="178">
                  <c:v>1220.4313</c:v>
                </c:pt>
                <c:pt idx="179">
                  <c:v>1168.8427999999999</c:v>
                </c:pt>
                <c:pt idx="180">
                  <c:v>1136.4226000000001</c:v>
                </c:pt>
                <c:pt idx="181">
                  <c:v>1166.6347999999998</c:v>
                </c:pt>
                <c:pt idx="182">
                  <c:v>1219.9865000000011</c:v>
                </c:pt>
                <c:pt idx="183">
                  <c:v>1270.6608999999999</c:v>
                </c:pt>
                <c:pt idx="184">
                  <c:v>1177.2611999999999</c:v>
                </c:pt>
                <c:pt idx="185">
                  <c:v>1188.8333999999998</c:v>
                </c:pt>
                <c:pt idx="186">
                  <c:v>1169.8113999999998</c:v>
                </c:pt>
                <c:pt idx="187">
                  <c:v>1218.3042999999998</c:v>
                </c:pt>
                <c:pt idx="188">
                  <c:v>1238.1679999999999</c:v>
                </c:pt>
                <c:pt idx="189">
                  <c:v>1261.075</c:v>
                </c:pt>
                <c:pt idx="190">
                  <c:v>1195.6139999999998</c:v>
                </c:pt>
                <c:pt idx="191">
                  <c:v>1152.5160000000001</c:v>
                </c:pt>
                <c:pt idx="192">
                  <c:v>1200.5045</c:v>
                </c:pt>
                <c:pt idx="193">
                  <c:v>1206.317</c:v>
                </c:pt>
                <c:pt idx="194">
                  <c:v>1211.2910999999999</c:v>
                </c:pt>
                <c:pt idx="195">
                  <c:v>1163.5415</c:v>
                </c:pt>
                <c:pt idx="196">
                  <c:v>1181.1583999999998</c:v>
                </c:pt>
                <c:pt idx="197">
                  <c:v>1223.8300999999999</c:v>
                </c:pt>
                <c:pt idx="198">
                  <c:v>1232.4696000000001</c:v>
                </c:pt>
                <c:pt idx="199">
                  <c:v>1263.3731999999998</c:v>
                </c:pt>
                <c:pt idx="200">
                  <c:v>1170.8410999999999</c:v>
                </c:pt>
                <c:pt idx="201">
                  <c:v>1206.7915</c:v>
                </c:pt>
                <c:pt idx="202">
                  <c:v>1196.0127</c:v>
                </c:pt>
                <c:pt idx="203">
                  <c:v>1204.2438</c:v>
                </c:pt>
                <c:pt idx="204">
                  <c:v>1212.2202</c:v>
                </c:pt>
                <c:pt idx="205">
                  <c:v>1192.0471</c:v>
                </c:pt>
                <c:pt idx="206">
                  <c:v>1136.5762999999999</c:v>
                </c:pt>
                <c:pt idx="207">
                  <c:v>1175.6476</c:v>
                </c:pt>
                <c:pt idx="208">
                  <c:v>1226.0286000000001</c:v>
                </c:pt>
                <c:pt idx="209">
                  <c:v>1189.9762000000001</c:v>
                </c:pt>
                <c:pt idx="210">
                  <c:v>1241.0822999999998</c:v>
                </c:pt>
                <c:pt idx="211">
                  <c:v>1173.2456000000011</c:v>
                </c:pt>
                <c:pt idx="212">
                  <c:v>1210.0482</c:v>
                </c:pt>
                <c:pt idx="213">
                  <c:v>1238.2080000000001</c:v>
                </c:pt>
                <c:pt idx="214">
                  <c:v>1243.4318000000001</c:v>
                </c:pt>
                <c:pt idx="215">
                  <c:v>1225.5962</c:v>
                </c:pt>
                <c:pt idx="216">
                  <c:v>1178.2936</c:v>
                </c:pt>
                <c:pt idx="217">
                  <c:v>1210.722</c:v>
                </c:pt>
                <c:pt idx="218">
                  <c:v>1236.58</c:v>
                </c:pt>
                <c:pt idx="219">
                  <c:v>1233.3933999999972</c:v>
                </c:pt>
                <c:pt idx="220">
                  <c:v>1228.2683999999999</c:v>
                </c:pt>
                <c:pt idx="221">
                  <c:v>1151.6957</c:v>
                </c:pt>
                <c:pt idx="222">
                  <c:v>1174.6608999999999</c:v>
                </c:pt>
                <c:pt idx="223">
                  <c:v>1168.5706</c:v>
                </c:pt>
                <c:pt idx="224">
                  <c:v>1211.6086</c:v>
                </c:pt>
                <c:pt idx="225">
                  <c:v>1254.1331999999998</c:v>
                </c:pt>
                <c:pt idx="226">
                  <c:v>1212.3430999999998</c:v>
                </c:pt>
                <c:pt idx="227">
                  <c:v>1223.6978999999999</c:v>
                </c:pt>
                <c:pt idx="228">
                  <c:v>1227.8256000000001</c:v>
                </c:pt>
                <c:pt idx="229">
                  <c:v>1291.4971</c:v>
                </c:pt>
                <c:pt idx="230">
                  <c:v>1245.3088</c:v>
                </c:pt>
                <c:pt idx="231">
                  <c:v>1268.6491999999998</c:v>
                </c:pt>
                <c:pt idx="232">
                  <c:v>1203.3074999999999</c:v>
                </c:pt>
                <c:pt idx="233">
                  <c:v>1232.7313999999999</c:v>
                </c:pt>
                <c:pt idx="234">
                  <c:v>1251.9942999999998</c:v>
                </c:pt>
                <c:pt idx="235">
                  <c:v>1242.6619999999998</c:v>
                </c:pt>
                <c:pt idx="236">
                  <c:v>1179.2296000000001</c:v>
                </c:pt>
                <c:pt idx="237">
                  <c:v>1164.4412</c:v>
                </c:pt>
                <c:pt idx="238">
                  <c:v>1218.1178</c:v>
                </c:pt>
                <c:pt idx="239">
                  <c:v>1226.55</c:v>
                </c:pt>
                <c:pt idx="240">
                  <c:v>1224.8661999999999</c:v>
                </c:pt>
                <c:pt idx="241">
                  <c:v>1165.0211999999999</c:v>
                </c:pt>
                <c:pt idx="242">
                  <c:v>1157.9132999999999</c:v>
                </c:pt>
                <c:pt idx="243">
                  <c:v>1188.1125</c:v>
                </c:pt>
                <c:pt idx="244">
                  <c:v>1278.6515999999999</c:v>
                </c:pt>
                <c:pt idx="245">
                  <c:v>1216.0968</c:v>
                </c:pt>
                <c:pt idx="246">
                  <c:v>1215.9116000000001</c:v>
                </c:pt>
                <c:pt idx="247">
                  <c:v>1225.0283999999999</c:v>
                </c:pt>
                <c:pt idx="248">
                  <c:v>1244.6571999999999</c:v>
                </c:pt>
                <c:pt idx="249">
                  <c:v>1245.1936999999998</c:v>
                </c:pt>
                <c:pt idx="250">
                  <c:v>1157.8385000000001</c:v>
                </c:pt>
                <c:pt idx="251">
                  <c:v>1177.8900999999998</c:v>
                </c:pt>
                <c:pt idx="252">
                  <c:v>1183.1913999999972</c:v>
                </c:pt>
                <c:pt idx="253">
                  <c:v>1230.808</c:v>
                </c:pt>
                <c:pt idx="254">
                  <c:v>1231.8012999999999</c:v>
                </c:pt>
                <c:pt idx="255">
                  <c:v>1186.4141999999999</c:v>
                </c:pt>
                <c:pt idx="256">
                  <c:v>1234.4175000000025</c:v>
                </c:pt>
                <c:pt idx="257">
                  <c:v>1196.3924999999972</c:v>
                </c:pt>
                <c:pt idx="258">
                  <c:v>1233.9027000000001</c:v>
                </c:pt>
                <c:pt idx="259">
                  <c:v>1184.1655000000001</c:v>
                </c:pt>
                <c:pt idx="260">
                  <c:v>1193.0116</c:v>
                </c:pt>
                <c:pt idx="261">
                  <c:v>1166.0692999999999</c:v>
                </c:pt>
                <c:pt idx="262">
                  <c:v>1181.3444999999972</c:v>
                </c:pt>
                <c:pt idx="263">
                  <c:v>1226.7542999999998</c:v>
                </c:pt>
                <c:pt idx="264">
                  <c:v>1212.6708999999998</c:v>
                </c:pt>
                <c:pt idx="265">
                  <c:v>1263.3529999999998</c:v>
                </c:pt>
                <c:pt idx="266">
                  <c:v>1192.6316999999999</c:v>
                </c:pt>
                <c:pt idx="267">
                  <c:v>1220.1613999999972</c:v>
                </c:pt>
                <c:pt idx="268">
                  <c:v>1261.4285000000011</c:v>
                </c:pt>
                <c:pt idx="269">
                  <c:v>1200.6895</c:v>
                </c:pt>
                <c:pt idx="270">
                  <c:v>1217.0808999999999</c:v>
                </c:pt>
                <c:pt idx="271">
                  <c:v>1208.6476</c:v>
                </c:pt>
                <c:pt idx="272">
                  <c:v>1204.9917</c:v>
                </c:pt>
                <c:pt idx="273">
                  <c:v>1264.8847999999998</c:v>
                </c:pt>
                <c:pt idx="274">
                  <c:v>1249.8219999999999</c:v>
                </c:pt>
                <c:pt idx="275">
                  <c:v>1249.2539999999999</c:v>
                </c:pt>
                <c:pt idx="276">
                  <c:v>1243.3700999999999</c:v>
                </c:pt>
                <c:pt idx="277">
                  <c:v>1182.3230999999998</c:v>
                </c:pt>
                <c:pt idx="278">
                  <c:v>1206.1565000000001</c:v>
                </c:pt>
                <c:pt idx="279">
                  <c:v>1235.1587999999999</c:v>
                </c:pt>
                <c:pt idx="280">
                  <c:v>1203.3209999999999</c:v>
                </c:pt>
                <c:pt idx="281">
                  <c:v>1248.3627999999999</c:v>
                </c:pt>
                <c:pt idx="282">
                  <c:v>1222.6546999999998</c:v>
                </c:pt>
                <c:pt idx="283">
                  <c:v>1200.4017000000001</c:v>
                </c:pt>
                <c:pt idx="284">
                  <c:v>1217.7629999999999</c:v>
                </c:pt>
                <c:pt idx="285">
                  <c:v>1206.3736999999999</c:v>
                </c:pt>
                <c:pt idx="286">
                  <c:v>1206.1626999999999</c:v>
                </c:pt>
                <c:pt idx="287">
                  <c:v>1217.3281999999999</c:v>
                </c:pt>
                <c:pt idx="288">
                  <c:v>1218.376</c:v>
                </c:pt>
                <c:pt idx="289">
                  <c:v>1135.3701999999998</c:v>
                </c:pt>
                <c:pt idx="290">
                  <c:v>1230.7976000000001</c:v>
                </c:pt>
                <c:pt idx="291">
                  <c:v>1212.2782</c:v>
                </c:pt>
                <c:pt idx="292">
                  <c:v>1202.3168000000001</c:v>
                </c:pt>
                <c:pt idx="293">
                  <c:v>1159.7118</c:v>
                </c:pt>
                <c:pt idx="294">
                  <c:v>1199.7563</c:v>
                </c:pt>
                <c:pt idx="295">
                  <c:v>1231.3878</c:v>
                </c:pt>
                <c:pt idx="296">
                  <c:v>1193.3961999999999</c:v>
                </c:pt>
                <c:pt idx="297">
                  <c:v>1211.7273</c:v>
                </c:pt>
                <c:pt idx="298">
                  <c:v>1193.9423999999999</c:v>
                </c:pt>
                <c:pt idx="299">
                  <c:v>1178.4012</c:v>
                </c:pt>
                <c:pt idx="300">
                  <c:v>1255.0321999999999</c:v>
                </c:pt>
                <c:pt idx="301">
                  <c:v>1232.1481999999999</c:v>
                </c:pt>
                <c:pt idx="302">
                  <c:v>1250.7106000000001</c:v>
                </c:pt>
                <c:pt idx="303">
                  <c:v>1229.6453999999999</c:v>
                </c:pt>
                <c:pt idx="304">
                  <c:v>1193.3231999999998</c:v>
                </c:pt>
                <c:pt idx="305">
                  <c:v>1259.4269000000011</c:v>
                </c:pt>
                <c:pt idx="306">
                  <c:v>1181.9694999999999</c:v>
                </c:pt>
                <c:pt idx="307">
                  <c:v>1172.7764999999999</c:v>
                </c:pt>
                <c:pt idx="308">
                  <c:v>1196.9110000000001</c:v>
                </c:pt>
                <c:pt idx="309">
                  <c:v>1184.7625</c:v>
                </c:pt>
                <c:pt idx="310">
                  <c:v>1191.9177000000011</c:v>
                </c:pt>
                <c:pt idx="311">
                  <c:v>1178.43</c:v>
                </c:pt>
                <c:pt idx="312">
                  <c:v>1168.7386000000001</c:v>
                </c:pt>
                <c:pt idx="313">
                  <c:v>1208.903</c:v>
                </c:pt>
                <c:pt idx="314">
                  <c:v>1174.0195000000001</c:v>
                </c:pt>
                <c:pt idx="315">
                  <c:v>1204.7035000000001</c:v>
                </c:pt>
              </c:numCache>
            </c:numRef>
          </c:val>
          <c:smooth val="0"/>
        </c:ser>
        <c:ser>
          <c:idx val="3"/>
          <c:order val="3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Sheet1!$D$1:$D$316</c:f>
              <c:numCache>
                <c:formatCode>General</c:formatCode>
                <c:ptCount val="316"/>
                <c:pt idx="0">
                  <c:v>1154.5061000000001</c:v>
                </c:pt>
                <c:pt idx="1">
                  <c:v>1164.45</c:v>
                </c:pt>
                <c:pt idx="2">
                  <c:v>1193.3757000000001</c:v>
                </c:pt>
                <c:pt idx="3">
                  <c:v>1170.1538999999998</c:v>
                </c:pt>
                <c:pt idx="4">
                  <c:v>1103.8262999999999</c:v>
                </c:pt>
                <c:pt idx="5">
                  <c:v>1060.2432999999999</c:v>
                </c:pt>
                <c:pt idx="6">
                  <c:v>1132.7578000000001</c:v>
                </c:pt>
                <c:pt idx="7">
                  <c:v>1193.3648999999998</c:v>
                </c:pt>
                <c:pt idx="8">
                  <c:v>1146.2370000000001</c:v>
                </c:pt>
                <c:pt idx="9">
                  <c:v>1118.9617000000001</c:v>
                </c:pt>
                <c:pt idx="10">
                  <c:v>1087.1256000000001</c:v>
                </c:pt>
                <c:pt idx="11">
                  <c:v>1100.1629999999998</c:v>
                </c:pt>
                <c:pt idx="12">
                  <c:v>1108.0709999999999</c:v>
                </c:pt>
                <c:pt idx="13">
                  <c:v>1117.5883999999999</c:v>
                </c:pt>
                <c:pt idx="14">
                  <c:v>1107.3679999999999</c:v>
                </c:pt>
                <c:pt idx="15">
                  <c:v>1110.1889999999999</c:v>
                </c:pt>
                <c:pt idx="16">
                  <c:v>1099.1732999999972</c:v>
                </c:pt>
                <c:pt idx="17">
                  <c:v>1160.1089999999999</c:v>
                </c:pt>
                <c:pt idx="18">
                  <c:v>1122.5844999999972</c:v>
                </c:pt>
                <c:pt idx="19">
                  <c:v>1069.7678000000001</c:v>
                </c:pt>
                <c:pt idx="20">
                  <c:v>1081.0562</c:v>
                </c:pt>
                <c:pt idx="21">
                  <c:v>1161.0542999999998</c:v>
                </c:pt>
                <c:pt idx="22">
                  <c:v>1102.0946999999999</c:v>
                </c:pt>
                <c:pt idx="23">
                  <c:v>1126.5895</c:v>
                </c:pt>
                <c:pt idx="24">
                  <c:v>1128.9082000000001</c:v>
                </c:pt>
                <c:pt idx="25">
                  <c:v>1116.7899</c:v>
                </c:pt>
                <c:pt idx="26">
                  <c:v>1123.5077000000001</c:v>
                </c:pt>
                <c:pt idx="27">
                  <c:v>1096.1369999999999</c:v>
                </c:pt>
                <c:pt idx="28">
                  <c:v>1130.1653999999999</c:v>
                </c:pt>
                <c:pt idx="29">
                  <c:v>1139.8903999999998</c:v>
                </c:pt>
                <c:pt idx="30">
                  <c:v>1101.3992999999998</c:v>
                </c:pt>
                <c:pt idx="31">
                  <c:v>1157.7307000000001</c:v>
                </c:pt>
                <c:pt idx="32">
                  <c:v>1093.6653999999999</c:v>
                </c:pt>
                <c:pt idx="33">
                  <c:v>1117.4264000000001</c:v>
                </c:pt>
                <c:pt idx="34">
                  <c:v>1164.5601999999999</c:v>
                </c:pt>
                <c:pt idx="35">
                  <c:v>1126.4081000000001</c:v>
                </c:pt>
                <c:pt idx="36">
                  <c:v>1128.2693999999999</c:v>
                </c:pt>
                <c:pt idx="37">
                  <c:v>1120.5037</c:v>
                </c:pt>
                <c:pt idx="38">
                  <c:v>1139.2256000000011</c:v>
                </c:pt>
                <c:pt idx="39">
                  <c:v>1185.5141999999998</c:v>
                </c:pt>
                <c:pt idx="40">
                  <c:v>1113.5051000000001</c:v>
                </c:pt>
                <c:pt idx="41">
                  <c:v>1128.0927999999999</c:v>
                </c:pt>
                <c:pt idx="42">
                  <c:v>1126.5232999999998</c:v>
                </c:pt>
                <c:pt idx="43">
                  <c:v>1124.3136</c:v>
                </c:pt>
                <c:pt idx="44">
                  <c:v>1140.0622999999998</c:v>
                </c:pt>
                <c:pt idx="45">
                  <c:v>1074.778</c:v>
                </c:pt>
                <c:pt idx="46">
                  <c:v>1114.117</c:v>
                </c:pt>
                <c:pt idx="47">
                  <c:v>1145.6829999999998</c:v>
                </c:pt>
                <c:pt idx="48">
                  <c:v>1115.4585000000011</c:v>
                </c:pt>
                <c:pt idx="49">
                  <c:v>1099.0354</c:v>
                </c:pt>
                <c:pt idx="50">
                  <c:v>1110.6961999999999</c:v>
                </c:pt>
                <c:pt idx="51">
                  <c:v>1168.6679999999999</c:v>
                </c:pt>
                <c:pt idx="52">
                  <c:v>1140.1277</c:v>
                </c:pt>
                <c:pt idx="53">
                  <c:v>1115.0962999999999</c:v>
                </c:pt>
                <c:pt idx="54">
                  <c:v>1097.4848999999999</c:v>
                </c:pt>
                <c:pt idx="55">
                  <c:v>1146.2778000000001</c:v>
                </c:pt>
                <c:pt idx="56">
                  <c:v>1155.3929999999998</c:v>
                </c:pt>
                <c:pt idx="57">
                  <c:v>1120.8367000000001</c:v>
                </c:pt>
                <c:pt idx="58">
                  <c:v>1120.2086000000011</c:v>
                </c:pt>
                <c:pt idx="59">
                  <c:v>1115.6375</c:v>
                </c:pt>
                <c:pt idx="60">
                  <c:v>1145.5474999999999</c:v>
                </c:pt>
                <c:pt idx="61">
                  <c:v>1168.0098</c:v>
                </c:pt>
                <c:pt idx="62">
                  <c:v>1071.3571999999999</c:v>
                </c:pt>
                <c:pt idx="63">
                  <c:v>1095.6607999999999</c:v>
                </c:pt>
                <c:pt idx="64">
                  <c:v>1074.3212999999998</c:v>
                </c:pt>
                <c:pt idx="65">
                  <c:v>1154.1712999999975</c:v>
                </c:pt>
                <c:pt idx="66">
                  <c:v>1141.1279</c:v>
                </c:pt>
                <c:pt idx="67">
                  <c:v>1129.7654</c:v>
                </c:pt>
                <c:pt idx="68">
                  <c:v>1106.5795000000001</c:v>
                </c:pt>
                <c:pt idx="69">
                  <c:v>1095.0758000000001</c:v>
                </c:pt>
                <c:pt idx="70">
                  <c:v>1114.865</c:v>
                </c:pt>
                <c:pt idx="71">
                  <c:v>1113.7229</c:v>
                </c:pt>
                <c:pt idx="72">
                  <c:v>1125.2915</c:v>
                </c:pt>
                <c:pt idx="73">
                  <c:v>1134.2161000000001</c:v>
                </c:pt>
                <c:pt idx="74">
                  <c:v>1088.5552</c:v>
                </c:pt>
                <c:pt idx="75">
                  <c:v>1122.5454</c:v>
                </c:pt>
                <c:pt idx="76">
                  <c:v>1141.9706000000001</c:v>
                </c:pt>
                <c:pt idx="77">
                  <c:v>1103.7692999999999</c:v>
                </c:pt>
                <c:pt idx="78">
                  <c:v>1105.165</c:v>
                </c:pt>
                <c:pt idx="79">
                  <c:v>1096.1799999999998</c:v>
                </c:pt>
                <c:pt idx="80">
                  <c:v>1120.1069</c:v>
                </c:pt>
                <c:pt idx="81">
                  <c:v>1158.9282000000001</c:v>
                </c:pt>
                <c:pt idx="82">
                  <c:v>1095.8689999999999</c:v>
                </c:pt>
                <c:pt idx="83">
                  <c:v>1109.288</c:v>
                </c:pt>
                <c:pt idx="84">
                  <c:v>1174.5406</c:v>
                </c:pt>
                <c:pt idx="85">
                  <c:v>1133.3122999999998</c:v>
                </c:pt>
                <c:pt idx="86">
                  <c:v>1136.8869999999999</c:v>
                </c:pt>
                <c:pt idx="87">
                  <c:v>1201.4132999999999</c:v>
                </c:pt>
                <c:pt idx="88">
                  <c:v>1202.0392999999999</c:v>
                </c:pt>
                <c:pt idx="89">
                  <c:v>1118.7427</c:v>
                </c:pt>
                <c:pt idx="90">
                  <c:v>1084.21</c:v>
                </c:pt>
                <c:pt idx="91">
                  <c:v>1141.1068</c:v>
                </c:pt>
                <c:pt idx="92">
                  <c:v>1152.8665000000001</c:v>
                </c:pt>
                <c:pt idx="93">
                  <c:v>1197.0331999999999</c:v>
                </c:pt>
                <c:pt idx="94">
                  <c:v>1100.1886999999999</c:v>
                </c:pt>
                <c:pt idx="95">
                  <c:v>1106.1220999999998</c:v>
                </c:pt>
                <c:pt idx="96">
                  <c:v>1100.2521999999999</c:v>
                </c:pt>
                <c:pt idx="97">
                  <c:v>1107.7491</c:v>
                </c:pt>
                <c:pt idx="98">
                  <c:v>1132.3263999999999</c:v>
                </c:pt>
                <c:pt idx="99">
                  <c:v>1119.0485000000001</c:v>
                </c:pt>
                <c:pt idx="100">
                  <c:v>1101.2267000000011</c:v>
                </c:pt>
                <c:pt idx="101">
                  <c:v>1107.7866000000001</c:v>
                </c:pt>
                <c:pt idx="102">
                  <c:v>1133.2693999999999</c:v>
                </c:pt>
                <c:pt idx="103">
                  <c:v>1159.6627999999998</c:v>
                </c:pt>
                <c:pt idx="104">
                  <c:v>1131.7646</c:v>
                </c:pt>
                <c:pt idx="105">
                  <c:v>1130.6748999999998</c:v>
                </c:pt>
                <c:pt idx="106">
                  <c:v>1143.5264999999999</c:v>
                </c:pt>
                <c:pt idx="107">
                  <c:v>1160.4713999999999</c:v>
                </c:pt>
                <c:pt idx="108">
                  <c:v>1175.8228999999999</c:v>
                </c:pt>
                <c:pt idx="109">
                  <c:v>1142.0532999999998</c:v>
                </c:pt>
                <c:pt idx="110">
                  <c:v>1141.0043999999998</c:v>
                </c:pt>
                <c:pt idx="111">
                  <c:v>1101.6513999999972</c:v>
                </c:pt>
                <c:pt idx="112">
                  <c:v>1085.8579</c:v>
                </c:pt>
                <c:pt idx="113">
                  <c:v>1129.7859000000001</c:v>
                </c:pt>
                <c:pt idx="114">
                  <c:v>1142.4497000000001</c:v>
                </c:pt>
                <c:pt idx="115">
                  <c:v>1119.0945999999999</c:v>
                </c:pt>
                <c:pt idx="116">
                  <c:v>1127.1110999999999</c:v>
                </c:pt>
                <c:pt idx="117">
                  <c:v>1135.1621999999998</c:v>
                </c:pt>
                <c:pt idx="118">
                  <c:v>1197.4097000000011</c:v>
                </c:pt>
                <c:pt idx="119">
                  <c:v>1110.5283999999999</c:v>
                </c:pt>
                <c:pt idx="120">
                  <c:v>1079.4557000000011</c:v>
                </c:pt>
                <c:pt idx="121">
                  <c:v>1104.0781999999999</c:v>
                </c:pt>
                <c:pt idx="122">
                  <c:v>1056.9048</c:v>
                </c:pt>
                <c:pt idx="123">
                  <c:v>1137.0264999999999</c:v>
                </c:pt>
                <c:pt idx="124">
                  <c:v>1175.4425000000001</c:v>
                </c:pt>
                <c:pt idx="125">
                  <c:v>1176.7810999999999</c:v>
                </c:pt>
                <c:pt idx="126">
                  <c:v>1141.731</c:v>
                </c:pt>
                <c:pt idx="127">
                  <c:v>1123.4594999999999</c:v>
                </c:pt>
                <c:pt idx="128">
                  <c:v>1102.6482999999998</c:v>
                </c:pt>
                <c:pt idx="129">
                  <c:v>1159.4574</c:v>
                </c:pt>
                <c:pt idx="130">
                  <c:v>1098.0883999999999</c:v>
                </c:pt>
                <c:pt idx="131">
                  <c:v>1156.5968</c:v>
                </c:pt>
                <c:pt idx="132">
                  <c:v>1204.0216</c:v>
                </c:pt>
                <c:pt idx="133">
                  <c:v>1201.636</c:v>
                </c:pt>
                <c:pt idx="134">
                  <c:v>1094.4426000000001</c:v>
                </c:pt>
                <c:pt idx="135">
                  <c:v>1129.0347999999999</c:v>
                </c:pt>
                <c:pt idx="136">
                  <c:v>1070.8396</c:v>
                </c:pt>
                <c:pt idx="137">
                  <c:v>1109.6215</c:v>
                </c:pt>
                <c:pt idx="138">
                  <c:v>1153.0641999999998</c:v>
                </c:pt>
                <c:pt idx="139">
                  <c:v>1142.2342999999998</c:v>
                </c:pt>
                <c:pt idx="140">
                  <c:v>1109.0773999999999</c:v>
                </c:pt>
                <c:pt idx="141">
                  <c:v>1148.2029</c:v>
                </c:pt>
                <c:pt idx="142">
                  <c:v>1099.7460000000001</c:v>
                </c:pt>
                <c:pt idx="143">
                  <c:v>1100.4379000000001</c:v>
                </c:pt>
                <c:pt idx="144">
                  <c:v>1073.6867999999999</c:v>
                </c:pt>
                <c:pt idx="145">
                  <c:v>1044.5436999999999</c:v>
                </c:pt>
                <c:pt idx="146">
                  <c:v>1156.8952999999999</c:v>
                </c:pt>
                <c:pt idx="147">
                  <c:v>1038.6928999999998</c:v>
                </c:pt>
                <c:pt idx="148">
                  <c:v>1101.2277000000001</c:v>
                </c:pt>
                <c:pt idx="149">
                  <c:v>1114.9269000000011</c:v>
                </c:pt>
                <c:pt idx="150">
                  <c:v>1088.1171999999999</c:v>
                </c:pt>
                <c:pt idx="151">
                  <c:v>1145.5686000000001</c:v>
                </c:pt>
                <c:pt idx="152">
                  <c:v>1136.0385000000001</c:v>
                </c:pt>
                <c:pt idx="153">
                  <c:v>1123.6886999999999</c:v>
                </c:pt>
                <c:pt idx="154">
                  <c:v>1163.4041999999999</c:v>
                </c:pt>
                <c:pt idx="155">
                  <c:v>1155.8799999999999</c:v>
                </c:pt>
                <c:pt idx="156">
                  <c:v>1110.4191000000001</c:v>
                </c:pt>
                <c:pt idx="157">
                  <c:v>1164.3979999999999</c:v>
                </c:pt>
                <c:pt idx="158">
                  <c:v>1133.4916000000001</c:v>
                </c:pt>
                <c:pt idx="159">
                  <c:v>1087.7720999999999</c:v>
                </c:pt>
                <c:pt idx="160">
                  <c:v>1097.9806000000001</c:v>
                </c:pt>
                <c:pt idx="161">
                  <c:v>1155.1986999999999</c:v>
                </c:pt>
                <c:pt idx="162">
                  <c:v>1166.1026999999999</c:v>
                </c:pt>
                <c:pt idx="163">
                  <c:v>1105.3545999999999</c:v>
                </c:pt>
                <c:pt idx="164">
                  <c:v>1121.4652000000001</c:v>
                </c:pt>
                <c:pt idx="165">
                  <c:v>1119.07</c:v>
                </c:pt>
                <c:pt idx="166">
                  <c:v>1057.5167000000001</c:v>
                </c:pt>
                <c:pt idx="167">
                  <c:v>1136.3703999999998</c:v>
                </c:pt>
                <c:pt idx="168">
                  <c:v>1050.5032999999999</c:v>
                </c:pt>
                <c:pt idx="169">
                  <c:v>1055.5007000000001</c:v>
                </c:pt>
                <c:pt idx="170">
                  <c:v>1156.5488</c:v>
                </c:pt>
                <c:pt idx="171">
                  <c:v>1109.8491999999999</c:v>
                </c:pt>
                <c:pt idx="172">
                  <c:v>1135.7155000000025</c:v>
                </c:pt>
                <c:pt idx="173">
                  <c:v>1150.2571</c:v>
                </c:pt>
                <c:pt idx="174">
                  <c:v>1126.3054</c:v>
                </c:pt>
                <c:pt idx="175">
                  <c:v>1115.7118</c:v>
                </c:pt>
                <c:pt idx="176">
                  <c:v>1141.7251000000001</c:v>
                </c:pt>
                <c:pt idx="177">
                  <c:v>1097.1682999999998</c:v>
                </c:pt>
                <c:pt idx="178">
                  <c:v>1155.1016999999999</c:v>
                </c:pt>
                <c:pt idx="179">
                  <c:v>1111.1344999999969</c:v>
                </c:pt>
                <c:pt idx="180">
                  <c:v>1055.8812999999998</c:v>
                </c:pt>
                <c:pt idx="181">
                  <c:v>1077.1513999999972</c:v>
                </c:pt>
                <c:pt idx="182">
                  <c:v>1128.3203999999998</c:v>
                </c:pt>
                <c:pt idx="183">
                  <c:v>1138.4601</c:v>
                </c:pt>
                <c:pt idx="184">
                  <c:v>1104.2653</c:v>
                </c:pt>
                <c:pt idx="185">
                  <c:v>1084.125</c:v>
                </c:pt>
                <c:pt idx="186">
                  <c:v>1061.5367000000001</c:v>
                </c:pt>
                <c:pt idx="187">
                  <c:v>1126.6614999999972</c:v>
                </c:pt>
                <c:pt idx="188">
                  <c:v>1125.3239999999998</c:v>
                </c:pt>
                <c:pt idx="189">
                  <c:v>1181.7664</c:v>
                </c:pt>
                <c:pt idx="190">
                  <c:v>1119.8013999999998</c:v>
                </c:pt>
                <c:pt idx="191">
                  <c:v>1051.0391</c:v>
                </c:pt>
                <c:pt idx="192">
                  <c:v>1101.1569999999999</c:v>
                </c:pt>
                <c:pt idx="193">
                  <c:v>1128.9563000000001</c:v>
                </c:pt>
                <c:pt idx="194">
                  <c:v>1153.4911999999999</c:v>
                </c:pt>
                <c:pt idx="195">
                  <c:v>1103.8382999999999</c:v>
                </c:pt>
                <c:pt idx="196">
                  <c:v>1112.6332999999972</c:v>
                </c:pt>
                <c:pt idx="197">
                  <c:v>1140.7173</c:v>
                </c:pt>
                <c:pt idx="198">
                  <c:v>1135.9465000000025</c:v>
                </c:pt>
                <c:pt idx="199">
                  <c:v>1142.1560999999999</c:v>
                </c:pt>
                <c:pt idx="200">
                  <c:v>1107.5027</c:v>
                </c:pt>
                <c:pt idx="201">
                  <c:v>1102.2860000000001</c:v>
                </c:pt>
                <c:pt idx="202">
                  <c:v>1094.2535</c:v>
                </c:pt>
                <c:pt idx="203">
                  <c:v>1106.2627</c:v>
                </c:pt>
                <c:pt idx="204">
                  <c:v>1097.1976</c:v>
                </c:pt>
                <c:pt idx="205">
                  <c:v>1109.7946999999999</c:v>
                </c:pt>
                <c:pt idx="206">
                  <c:v>1077.9839999999999</c:v>
                </c:pt>
                <c:pt idx="207">
                  <c:v>1085.3779</c:v>
                </c:pt>
                <c:pt idx="208">
                  <c:v>1150.0309</c:v>
                </c:pt>
                <c:pt idx="209">
                  <c:v>1119.0907</c:v>
                </c:pt>
                <c:pt idx="210">
                  <c:v>1140.2626</c:v>
                </c:pt>
                <c:pt idx="211">
                  <c:v>1090.0847999999999</c:v>
                </c:pt>
                <c:pt idx="212">
                  <c:v>1144.4104</c:v>
                </c:pt>
                <c:pt idx="213">
                  <c:v>1163.9159000000011</c:v>
                </c:pt>
                <c:pt idx="214">
                  <c:v>1151.8369</c:v>
                </c:pt>
                <c:pt idx="215">
                  <c:v>1144.8217999999999</c:v>
                </c:pt>
                <c:pt idx="216">
                  <c:v>1083.3963999999999</c:v>
                </c:pt>
                <c:pt idx="217">
                  <c:v>1097.3102999999999</c:v>
                </c:pt>
                <c:pt idx="218">
                  <c:v>1106.3717999999999</c:v>
                </c:pt>
                <c:pt idx="219">
                  <c:v>1122.2466000000011</c:v>
                </c:pt>
                <c:pt idx="220">
                  <c:v>1152.2882999999999</c:v>
                </c:pt>
                <c:pt idx="221">
                  <c:v>1098.0615</c:v>
                </c:pt>
                <c:pt idx="222">
                  <c:v>1109.3133999999998</c:v>
                </c:pt>
                <c:pt idx="223">
                  <c:v>1112.3240999999998</c:v>
                </c:pt>
                <c:pt idx="224">
                  <c:v>1156.4016000000001</c:v>
                </c:pt>
                <c:pt idx="225">
                  <c:v>1177.0597</c:v>
                </c:pt>
                <c:pt idx="226">
                  <c:v>1161.2539999999999</c:v>
                </c:pt>
                <c:pt idx="227">
                  <c:v>1132.3036</c:v>
                </c:pt>
                <c:pt idx="228">
                  <c:v>1133.7394999999999</c:v>
                </c:pt>
                <c:pt idx="229">
                  <c:v>1173.721</c:v>
                </c:pt>
                <c:pt idx="230">
                  <c:v>1124.9552000000001</c:v>
                </c:pt>
                <c:pt idx="231">
                  <c:v>1167.4470000000001</c:v>
                </c:pt>
                <c:pt idx="232">
                  <c:v>1120.8719999999998</c:v>
                </c:pt>
                <c:pt idx="233">
                  <c:v>1144.0835999999999</c:v>
                </c:pt>
                <c:pt idx="234">
                  <c:v>1144.3347999999999</c:v>
                </c:pt>
                <c:pt idx="235">
                  <c:v>1154.4891</c:v>
                </c:pt>
                <c:pt idx="236">
                  <c:v>1127.3279</c:v>
                </c:pt>
                <c:pt idx="237">
                  <c:v>1114.1808999999998</c:v>
                </c:pt>
                <c:pt idx="238">
                  <c:v>1097.8469</c:v>
                </c:pt>
                <c:pt idx="239">
                  <c:v>1130.6778999999999</c:v>
                </c:pt>
                <c:pt idx="240">
                  <c:v>1170.0529999999999</c:v>
                </c:pt>
                <c:pt idx="241">
                  <c:v>1130.9324999999999</c:v>
                </c:pt>
                <c:pt idx="242">
                  <c:v>1084.9303</c:v>
                </c:pt>
                <c:pt idx="243">
                  <c:v>1095.1206</c:v>
                </c:pt>
                <c:pt idx="244">
                  <c:v>1158.1695999999999</c:v>
                </c:pt>
                <c:pt idx="245">
                  <c:v>1145.2795000000001</c:v>
                </c:pt>
                <c:pt idx="246">
                  <c:v>1141.4070000000011</c:v>
                </c:pt>
                <c:pt idx="247">
                  <c:v>1132.1886</c:v>
                </c:pt>
                <c:pt idx="248">
                  <c:v>1151.8452</c:v>
                </c:pt>
                <c:pt idx="249">
                  <c:v>1163.2465000000011</c:v>
                </c:pt>
                <c:pt idx="250">
                  <c:v>1095.4032999999999</c:v>
                </c:pt>
                <c:pt idx="251">
                  <c:v>1115.9862000000001</c:v>
                </c:pt>
                <c:pt idx="252">
                  <c:v>1111.3482999999999</c:v>
                </c:pt>
                <c:pt idx="253">
                  <c:v>1161.9840999999999</c:v>
                </c:pt>
                <c:pt idx="254">
                  <c:v>1152.6010999999999</c:v>
                </c:pt>
                <c:pt idx="255">
                  <c:v>1108.7232999999999</c:v>
                </c:pt>
                <c:pt idx="256">
                  <c:v>1131.1769999999999</c:v>
                </c:pt>
                <c:pt idx="257">
                  <c:v>1131.7009</c:v>
                </c:pt>
                <c:pt idx="258">
                  <c:v>1141.8867</c:v>
                </c:pt>
                <c:pt idx="259">
                  <c:v>1109.5311999999999</c:v>
                </c:pt>
                <c:pt idx="260">
                  <c:v>1096.9485000000011</c:v>
                </c:pt>
                <c:pt idx="261">
                  <c:v>1131.08</c:v>
                </c:pt>
                <c:pt idx="262">
                  <c:v>1112.8743999999972</c:v>
                </c:pt>
                <c:pt idx="263">
                  <c:v>1105.4639999999999</c:v>
                </c:pt>
                <c:pt idx="264">
                  <c:v>1136.2133999999999</c:v>
                </c:pt>
                <c:pt idx="265">
                  <c:v>1170.1410999999998</c:v>
                </c:pt>
                <c:pt idx="266">
                  <c:v>1112.3406</c:v>
                </c:pt>
                <c:pt idx="267">
                  <c:v>1157.1989999999998</c:v>
                </c:pt>
                <c:pt idx="268">
                  <c:v>1144.0636</c:v>
                </c:pt>
                <c:pt idx="269">
                  <c:v>1094.9110000000001</c:v>
                </c:pt>
                <c:pt idx="270">
                  <c:v>1124.0773999999999</c:v>
                </c:pt>
                <c:pt idx="271">
                  <c:v>1130.5864999999999</c:v>
                </c:pt>
                <c:pt idx="272">
                  <c:v>1175.1609999999998</c:v>
                </c:pt>
                <c:pt idx="273">
                  <c:v>1165.2137</c:v>
                </c:pt>
                <c:pt idx="274">
                  <c:v>1132.1710999999998</c:v>
                </c:pt>
                <c:pt idx="275">
                  <c:v>1130.4939999999999</c:v>
                </c:pt>
                <c:pt idx="276">
                  <c:v>1133.8920999999998</c:v>
                </c:pt>
                <c:pt idx="277">
                  <c:v>1115.0951</c:v>
                </c:pt>
                <c:pt idx="278">
                  <c:v>1078.1469999999999</c:v>
                </c:pt>
                <c:pt idx="279">
                  <c:v>1128.2529999999999</c:v>
                </c:pt>
                <c:pt idx="280">
                  <c:v>1154.2087000000001</c:v>
                </c:pt>
                <c:pt idx="281">
                  <c:v>1158.9852000000001</c:v>
                </c:pt>
                <c:pt idx="282">
                  <c:v>1104.4072000000001</c:v>
                </c:pt>
                <c:pt idx="283">
                  <c:v>1104.9857000000011</c:v>
                </c:pt>
                <c:pt idx="284">
                  <c:v>1109.3935999999999</c:v>
                </c:pt>
                <c:pt idx="285">
                  <c:v>1104.5791999999999</c:v>
                </c:pt>
                <c:pt idx="286">
                  <c:v>1162.0308</c:v>
                </c:pt>
                <c:pt idx="287">
                  <c:v>1134.3936999999999</c:v>
                </c:pt>
                <c:pt idx="288">
                  <c:v>1147.0035</c:v>
                </c:pt>
                <c:pt idx="289">
                  <c:v>1085.6038999999998</c:v>
                </c:pt>
                <c:pt idx="290">
                  <c:v>1085.0171</c:v>
                </c:pt>
                <c:pt idx="291">
                  <c:v>1122.6262999999999</c:v>
                </c:pt>
                <c:pt idx="292">
                  <c:v>1096.1138999999998</c:v>
                </c:pt>
                <c:pt idx="293">
                  <c:v>1055.9983</c:v>
                </c:pt>
                <c:pt idx="294">
                  <c:v>1129.8588</c:v>
                </c:pt>
                <c:pt idx="295">
                  <c:v>1152.1193999999998</c:v>
                </c:pt>
                <c:pt idx="296">
                  <c:v>1123.9413999999999</c:v>
                </c:pt>
                <c:pt idx="297">
                  <c:v>1132.0201</c:v>
                </c:pt>
                <c:pt idx="298">
                  <c:v>1129.7494999999999</c:v>
                </c:pt>
                <c:pt idx="299">
                  <c:v>1118.7674999999999</c:v>
                </c:pt>
                <c:pt idx="300">
                  <c:v>1143.1696999999999</c:v>
                </c:pt>
                <c:pt idx="301">
                  <c:v>1140.2012999999999</c:v>
                </c:pt>
                <c:pt idx="302">
                  <c:v>1154.4732999999999</c:v>
                </c:pt>
                <c:pt idx="303">
                  <c:v>1156.47</c:v>
                </c:pt>
                <c:pt idx="304">
                  <c:v>1111.865</c:v>
                </c:pt>
                <c:pt idx="305">
                  <c:v>1147.2719999999999</c:v>
                </c:pt>
                <c:pt idx="306">
                  <c:v>1148.6332999999972</c:v>
                </c:pt>
                <c:pt idx="307">
                  <c:v>1093.4474</c:v>
                </c:pt>
                <c:pt idx="308">
                  <c:v>1122.088</c:v>
                </c:pt>
                <c:pt idx="309">
                  <c:v>1105.6299999999999</c:v>
                </c:pt>
                <c:pt idx="310">
                  <c:v>1117.7643999999998</c:v>
                </c:pt>
                <c:pt idx="311">
                  <c:v>1089.0835</c:v>
                </c:pt>
                <c:pt idx="312">
                  <c:v>1108.5907</c:v>
                </c:pt>
                <c:pt idx="313">
                  <c:v>1134.9159000000011</c:v>
                </c:pt>
                <c:pt idx="314">
                  <c:v>1106.9132</c:v>
                </c:pt>
                <c:pt idx="315">
                  <c:v>1114.4408000000001</c:v>
                </c:pt>
              </c:numCache>
            </c:numRef>
          </c:val>
          <c:smooth val="0"/>
        </c:ser>
        <c:ser>
          <c:idx val="4"/>
          <c:order val="4"/>
          <c:spPr>
            <a:ln w="127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Sheet1!$E$1:$E$316</c:f>
              <c:numCache>
                <c:formatCode>General</c:formatCode>
                <c:ptCount val="316"/>
                <c:pt idx="0">
                  <c:v>1448.0635</c:v>
                </c:pt>
                <c:pt idx="1">
                  <c:v>1453.0758000000001</c:v>
                </c:pt>
                <c:pt idx="2">
                  <c:v>1444.3622999999998</c:v>
                </c:pt>
                <c:pt idx="3">
                  <c:v>1496.8120999999999</c:v>
                </c:pt>
                <c:pt idx="4">
                  <c:v>1423.1944999999964</c:v>
                </c:pt>
                <c:pt idx="5">
                  <c:v>1443.8028999999999</c:v>
                </c:pt>
                <c:pt idx="6">
                  <c:v>1444.6762999999999</c:v>
                </c:pt>
                <c:pt idx="7">
                  <c:v>1477.7033999999999</c:v>
                </c:pt>
                <c:pt idx="8">
                  <c:v>1443.6431999999998</c:v>
                </c:pt>
                <c:pt idx="9">
                  <c:v>1464.2562</c:v>
                </c:pt>
                <c:pt idx="10">
                  <c:v>1450.8941999999972</c:v>
                </c:pt>
                <c:pt idx="11">
                  <c:v>1431.7610999999999</c:v>
                </c:pt>
                <c:pt idx="12">
                  <c:v>1473.7270000000001</c:v>
                </c:pt>
                <c:pt idx="13">
                  <c:v>1452.8706999999999</c:v>
                </c:pt>
                <c:pt idx="14">
                  <c:v>1428.9911</c:v>
                </c:pt>
                <c:pt idx="15">
                  <c:v>1477.3796</c:v>
                </c:pt>
                <c:pt idx="16">
                  <c:v>1422.992</c:v>
                </c:pt>
                <c:pt idx="17">
                  <c:v>1442.7816</c:v>
                </c:pt>
                <c:pt idx="18">
                  <c:v>1443.7041999999999</c:v>
                </c:pt>
                <c:pt idx="19">
                  <c:v>1423.1168</c:v>
                </c:pt>
                <c:pt idx="20">
                  <c:v>1457.8728999999998</c:v>
                </c:pt>
                <c:pt idx="21">
                  <c:v>1464.4906000000001</c:v>
                </c:pt>
                <c:pt idx="22">
                  <c:v>1459.9093</c:v>
                </c:pt>
                <c:pt idx="23">
                  <c:v>1487.0017</c:v>
                </c:pt>
                <c:pt idx="24">
                  <c:v>1429.0545999999999</c:v>
                </c:pt>
                <c:pt idx="25">
                  <c:v>1482.3378</c:v>
                </c:pt>
                <c:pt idx="26">
                  <c:v>1449.7882999999999</c:v>
                </c:pt>
                <c:pt idx="27">
                  <c:v>1457.1105</c:v>
                </c:pt>
                <c:pt idx="28">
                  <c:v>1429.2909</c:v>
                </c:pt>
                <c:pt idx="29">
                  <c:v>1431.8181</c:v>
                </c:pt>
                <c:pt idx="30">
                  <c:v>1457.7412999999999</c:v>
                </c:pt>
                <c:pt idx="31">
                  <c:v>1404.9194</c:v>
                </c:pt>
                <c:pt idx="32">
                  <c:v>1434.0738999999999</c:v>
                </c:pt>
                <c:pt idx="33">
                  <c:v>1528.2208000000001</c:v>
                </c:pt>
                <c:pt idx="34">
                  <c:v>1435.7112</c:v>
                </c:pt>
                <c:pt idx="35">
                  <c:v>1434.4172000000001</c:v>
                </c:pt>
                <c:pt idx="36">
                  <c:v>1383.4375000000011</c:v>
                </c:pt>
                <c:pt idx="37">
                  <c:v>1429.2605000000001</c:v>
                </c:pt>
                <c:pt idx="38">
                  <c:v>1504.3556000000001</c:v>
                </c:pt>
                <c:pt idx="39">
                  <c:v>1468.8860999999999</c:v>
                </c:pt>
                <c:pt idx="40">
                  <c:v>1409.9165000000025</c:v>
                </c:pt>
                <c:pt idx="41">
                  <c:v>1475.9648</c:v>
                </c:pt>
                <c:pt idx="42">
                  <c:v>1480.3909999999998</c:v>
                </c:pt>
                <c:pt idx="43">
                  <c:v>1452.44</c:v>
                </c:pt>
                <c:pt idx="44">
                  <c:v>1428.0985000000001</c:v>
                </c:pt>
                <c:pt idx="45">
                  <c:v>1446.2853</c:v>
                </c:pt>
                <c:pt idx="46">
                  <c:v>1396.0853999999999</c:v>
                </c:pt>
                <c:pt idx="47">
                  <c:v>1431.0862</c:v>
                </c:pt>
                <c:pt idx="48">
                  <c:v>1494.2892999999999</c:v>
                </c:pt>
                <c:pt idx="49">
                  <c:v>1453.9457000000011</c:v>
                </c:pt>
                <c:pt idx="50">
                  <c:v>1428.1461999999999</c:v>
                </c:pt>
                <c:pt idx="51">
                  <c:v>1459.5835999999999</c:v>
                </c:pt>
                <c:pt idx="52">
                  <c:v>1481.3137999999999</c:v>
                </c:pt>
                <c:pt idx="53">
                  <c:v>1438.6935999999998</c:v>
                </c:pt>
                <c:pt idx="54">
                  <c:v>1472.7728</c:v>
                </c:pt>
                <c:pt idx="55">
                  <c:v>1386.5969</c:v>
                </c:pt>
                <c:pt idx="56">
                  <c:v>1409.2579000000001</c:v>
                </c:pt>
                <c:pt idx="57">
                  <c:v>1476.5878</c:v>
                </c:pt>
                <c:pt idx="58">
                  <c:v>1409.3287</c:v>
                </c:pt>
                <c:pt idx="59">
                  <c:v>1420.4198000000001</c:v>
                </c:pt>
                <c:pt idx="60">
                  <c:v>1443.2626</c:v>
                </c:pt>
                <c:pt idx="61">
                  <c:v>1517.222</c:v>
                </c:pt>
                <c:pt idx="62">
                  <c:v>1407.4076000000011</c:v>
                </c:pt>
                <c:pt idx="63">
                  <c:v>1490.2985000000001</c:v>
                </c:pt>
                <c:pt idx="64">
                  <c:v>1476.7982999999999</c:v>
                </c:pt>
                <c:pt idx="65">
                  <c:v>1512.7517</c:v>
                </c:pt>
                <c:pt idx="66">
                  <c:v>1450.846</c:v>
                </c:pt>
                <c:pt idx="67">
                  <c:v>1471.2841999999998</c:v>
                </c:pt>
                <c:pt idx="68">
                  <c:v>1450.4341999999999</c:v>
                </c:pt>
                <c:pt idx="69">
                  <c:v>1444.8902999999998</c:v>
                </c:pt>
                <c:pt idx="70">
                  <c:v>1438.4148</c:v>
                </c:pt>
                <c:pt idx="71">
                  <c:v>1427.5659000000001</c:v>
                </c:pt>
                <c:pt idx="72">
                  <c:v>1426.8418999999999</c:v>
                </c:pt>
                <c:pt idx="73">
                  <c:v>1445.9409000000001</c:v>
                </c:pt>
                <c:pt idx="74">
                  <c:v>1429.0415</c:v>
                </c:pt>
                <c:pt idx="75">
                  <c:v>1389.7197000000001</c:v>
                </c:pt>
                <c:pt idx="76">
                  <c:v>1499.5536999999999</c:v>
                </c:pt>
                <c:pt idx="77">
                  <c:v>1445.5672999999999</c:v>
                </c:pt>
                <c:pt idx="78">
                  <c:v>1448.4303</c:v>
                </c:pt>
                <c:pt idx="79">
                  <c:v>1451.5446999999999</c:v>
                </c:pt>
                <c:pt idx="80">
                  <c:v>1459.1781999999998</c:v>
                </c:pt>
                <c:pt idx="81">
                  <c:v>1532.3401999999999</c:v>
                </c:pt>
                <c:pt idx="82">
                  <c:v>1393.8696</c:v>
                </c:pt>
                <c:pt idx="83">
                  <c:v>1437.9998000000001</c:v>
                </c:pt>
                <c:pt idx="84">
                  <c:v>1418.0711999999999</c:v>
                </c:pt>
                <c:pt idx="85">
                  <c:v>1446.2274</c:v>
                </c:pt>
                <c:pt idx="86">
                  <c:v>1396.9680000000001</c:v>
                </c:pt>
                <c:pt idx="87">
                  <c:v>1412.9211</c:v>
                </c:pt>
                <c:pt idx="88">
                  <c:v>1495.3251</c:v>
                </c:pt>
                <c:pt idx="89">
                  <c:v>1447.4848999999999</c:v>
                </c:pt>
                <c:pt idx="90">
                  <c:v>1455.9626000000001</c:v>
                </c:pt>
                <c:pt idx="91">
                  <c:v>1449.8262</c:v>
                </c:pt>
                <c:pt idx="92">
                  <c:v>1436.7296000000001</c:v>
                </c:pt>
                <c:pt idx="93">
                  <c:v>1476.4448</c:v>
                </c:pt>
                <c:pt idx="94">
                  <c:v>1368.4983</c:v>
                </c:pt>
                <c:pt idx="95">
                  <c:v>1434.1643999999969</c:v>
                </c:pt>
                <c:pt idx="96">
                  <c:v>1475.3768</c:v>
                </c:pt>
                <c:pt idx="97">
                  <c:v>1504.5720999999999</c:v>
                </c:pt>
                <c:pt idx="98">
                  <c:v>1505.538</c:v>
                </c:pt>
                <c:pt idx="99">
                  <c:v>1483.6947999999998</c:v>
                </c:pt>
                <c:pt idx="100">
                  <c:v>1415.5060000000001</c:v>
                </c:pt>
                <c:pt idx="101">
                  <c:v>1409.3223999999998</c:v>
                </c:pt>
                <c:pt idx="102">
                  <c:v>1489.6513999999972</c:v>
                </c:pt>
                <c:pt idx="103">
                  <c:v>1539.2816</c:v>
                </c:pt>
                <c:pt idx="104">
                  <c:v>1441.0646999999999</c:v>
                </c:pt>
                <c:pt idx="105">
                  <c:v>1469.4384</c:v>
                </c:pt>
                <c:pt idx="106">
                  <c:v>1481.4265000000025</c:v>
                </c:pt>
                <c:pt idx="107">
                  <c:v>1440.7973999999999</c:v>
                </c:pt>
                <c:pt idx="108">
                  <c:v>1504.0488</c:v>
                </c:pt>
                <c:pt idx="109">
                  <c:v>1489.5895</c:v>
                </c:pt>
                <c:pt idx="110">
                  <c:v>1455.9551000000001</c:v>
                </c:pt>
                <c:pt idx="111">
                  <c:v>1340.1270999999999</c:v>
                </c:pt>
                <c:pt idx="112">
                  <c:v>1404.2216000000001</c:v>
                </c:pt>
                <c:pt idx="113">
                  <c:v>1466.7374</c:v>
                </c:pt>
                <c:pt idx="114">
                  <c:v>1439.2378000000001</c:v>
                </c:pt>
                <c:pt idx="115">
                  <c:v>1420.8712999999998</c:v>
                </c:pt>
                <c:pt idx="116">
                  <c:v>1432.538</c:v>
                </c:pt>
                <c:pt idx="117">
                  <c:v>1427.2289000000001</c:v>
                </c:pt>
                <c:pt idx="118">
                  <c:v>1501.8047999999999</c:v>
                </c:pt>
                <c:pt idx="119">
                  <c:v>1457.7130999999999</c:v>
                </c:pt>
                <c:pt idx="120">
                  <c:v>1472.6962999999998</c:v>
                </c:pt>
                <c:pt idx="121">
                  <c:v>1469.2289000000001</c:v>
                </c:pt>
                <c:pt idx="122">
                  <c:v>1448.5356000000011</c:v>
                </c:pt>
                <c:pt idx="123">
                  <c:v>1439.7258000000011</c:v>
                </c:pt>
                <c:pt idx="124">
                  <c:v>1469.5302999999999</c:v>
                </c:pt>
                <c:pt idx="125">
                  <c:v>1423.0350000000001</c:v>
                </c:pt>
                <c:pt idx="126">
                  <c:v>1393.6226999999999</c:v>
                </c:pt>
                <c:pt idx="127">
                  <c:v>1502.8645999999999</c:v>
                </c:pt>
                <c:pt idx="128">
                  <c:v>1411.8566000000001</c:v>
                </c:pt>
                <c:pt idx="129">
                  <c:v>1427.1902999999998</c:v>
                </c:pt>
                <c:pt idx="130">
                  <c:v>1430.8238999999999</c:v>
                </c:pt>
                <c:pt idx="131">
                  <c:v>1412.6592999999998</c:v>
                </c:pt>
                <c:pt idx="132">
                  <c:v>1487.3226</c:v>
                </c:pt>
                <c:pt idx="133">
                  <c:v>1465.4116000000001</c:v>
                </c:pt>
                <c:pt idx="134">
                  <c:v>1425.6321999999998</c:v>
                </c:pt>
                <c:pt idx="135">
                  <c:v>1370.8706</c:v>
                </c:pt>
                <c:pt idx="136">
                  <c:v>1440.5825</c:v>
                </c:pt>
                <c:pt idx="137">
                  <c:v>1454.1332999999972</c:v>
                </c:pt>
                <c:pt idx="138">
                  <c:v>1461.5880999999999</c:v>
                </c:pt>
                <c:pt idx="139">
                  <c:v>1478.7053000000001</c:v>
                </c:pt>
                <c:pt idx="140">
                  <c:v>1525.2642999999998</c:v>
                </c:pt>
                <c:pt idx="141">
                  <c:v>1510.1526999999999</c:v>
                </c:pt>
                <c:pt idx="142">
                  <c:v>1411.2741999999998</c:v>
                </c:pt>
                <c:pt idx="143">
                  <c:v>1431.2501999999999</c:v>
                </c:pt>
                <c:pt idx="144">
                  <c:v>1394.7178000000001</c:v>
                </c:pt>
                <c:pt idx="145">
                  <c:v>1440.3382999999999</c:v>
                </c:pt>
                <c:pt idx="146">
                  <c:v>1470.2465000000011</c:v>
                </c:pt>
                <c:pt idx="147">
                  <c:v>1403.0109</c:v>
                </c:pt>
                <c:pt idx="148">
                  <c:v>1380.7972</c:v>
                </c:pt>
                <c:pt idx="149">
                  <c:v>1361.8398</c:v>
                </c:pt>
                <c:pt idx="150">
                  <c:v>1436.3257000000001</c:v>
                </c:pt>
                <c:pt idx="151">
                  <c:v>1489.3516</c:v>
                </c:pt>
                <c:pt idx="152">
                  <c:v>1461.3812999999998</c:v>
                </c:pt>
                <c:pt idx="153">
                  <c:v>1397.1858999999999</c:v>
                </c:pt>
                <c:pt idx="154">
                  <c:v>1415.2412999999999</c:v>
                </c:pt>
                <c:pt idx="155">
                  <c:v>1464.6556</c:v>
                </c:pt>
                <c:pt idx="156">
                  <c:v>1457.9603999999999</c:v>
                </c:pt>
                <c:pt idx="157">
                  <c:v>1525.2808</c:v>
                </c:pt>
                <c:pt idx="158">
                  <c:v>1407.9006000000011</c:v>
                </c:pt>
                <c:pt idx="159">
                  <c:v>1356.9390000000001</c:v>
                </c:pt>
                <c:pt idx="160">
                  <c:v>1492.4739</c:v>
                </c:pt>
                <c:pt idx="161">
                  <c:v>1470.3905</c:v>
                </c:pt>
                <c:pt idx="162">
                  <c:v>1520.2489</c:v>
                </c:pt>
                <c:pt idx="163">
                  <c:v>1396.87</c:v>
                </c:pt>
                <c:pt idx="164">
                  <c:v>1385.0272</c:v>
                </c:pt>
                <c:pt idx="165">
                  <c:v>1483.2839999999999</c:v>
                </c:pt>
                <c:pt idx="166">
                  <c:v>1418.0486000000001</c:v>
                </c:pt>
                <c:pt idx="167">
                  <c:v>1528.7058000000011</c:v>
                </c:pt>
                <c:pt idx="168">
                  <c:v>1452.1706999999999</c:v>
                </c:pt>
                <c:pt idx="169">
                  <c:v>1363.4621999999999</c:v>
                </c:pt>
                <c:pt idx="170">
                  <c:v>1490.5838999999999</c:v>
                </c:pt>
                <c:pt idx="171">
                  <c:v>1438.519</c:v>
                </c:pt>
                <c:pt idx="172">
                  <c:v>1464.3661999999999</c:v>
                </c:pt>
                <c:pt idx="173">
                  <c:v>1499.7617</c:v>
                </c:pt>
                <c:pt idx="174">
                  <c:v>1433.3430999999998</c:v>
                </c:pt>
                <c:pt idx="175">
                  <c:v>1468.9694999999999</c:v>
                </c:pt>
                <c:pt idx="176">
                  <c:v>1456.6429999999998</c:v>
                </c:pt>
                <c:pt idx="177">
                  <c:v>1496.1793999999998</c:v>
                </c:pt>
                <c:pt idx="178">
                  <c:v>1482.2241999999999</c:v>
                </c:pt>
                <c:pt idx="179">
                  <c:v>1454.8715</c:v>
                </c:pt>
                <c:pt idx="180">
                  <c:v>1381.5775000000001</c:v>
                </c:pt>
                <c:pt idx="181">
                  <c:v>1458.1367</c:v>
                </c:pt>
                <c:pt idx="182">
                  <c:v>1478.0358000000001</c:v>
                </c:pt>
                <c:pt idx="183">
                  <c:v>1484.2674999999999</c:v>
                </c:pt>
                <c:pt idx="184">
                  <c:v>1478.5258000000001</c:v>
                </c:pt>
                <c:pt idx="185">
                  <c:v>1447.0757000000001</c:v>
                </c:pt>
                <c:pt idx="186">
                  <c:v>1409.9573</c:v>
                </c:pt>
                <c:pt idx="187">
                  <c:v>1515.2415000000001</c:v>
                </c:pt>
                <c:pt idx="188">
                  <c:v>1472.0725</c:v>
                </c:pt>
                <c:pt idx="189">
                  <c:v>1477.7440999999999</c:v>
                </c:pt>
                <c:pt idx="190">
                  <c:v>1451.4947999999999</c:v>
                </c:pt>
                <c:pt idx="191">
                  <c:v>1391.2810999999999</c:v>
                </c:pt>
                <c:pt idx="192">
                  <c:v>1446.9630999999999</c:v>
                </c:pt>
                <c:pt idx="193">
                  <c:v>1474.2147</c:v>
                </c:pt>
                <c:pt idx="194">
                  <c:v>1446.9457000000011</c:v>
                </c:pt>
                <c:pt idx="195">
                  <c:v>1437.5906</c:v>
                </c:pt>
                <c:pt idx="196">
                  <c:v>1445.7816</c:v>
                </c:pt>
                <c:pt idx="197">
                  <c:v>1488.9293</c:v>
                </c:pt>
                <c:pt idx="198">
                  <c:v>1502.2655000000011</c:v>
                </c:pt>
                <c:pt idx="199">
                  <c:v>1489.7370000000001</c:v>
                </c:pt>
                <c:pt idx="200">
                  <c:v>1415.2876000000001</c:v>
                </c:pt>
                <c:pt idx="201">
                  <c:v>1442.1870999999999</c:v>
                </c:pt>
                <c:pt idx="202">
                  <c:v>1491.135</c:v>
                </c:pt>
                <c:pt idx="203">
                  <c:v>1505.1397999999999</c:v>
                </c:pt>
                <c:pt idx="204">
                  <c:v>1450.3276000000001</c:v>
                </c:pt>
                <c:pt idx="205">
                  <c:v>1403.3606</c:v>
                </c:pt>
                <c:pt idx="206">
                  <c:v>1385.8592999999998</c:v>
                </c:pt>
                <c:pt idx="207">
                  <c:v>1435.8757000000001</c:v>
                </c:pt>
                <c:pt idx="208">
                  <c:v>1553.0286000000001</c:v>
                </c:pt>
                <c:pt idx="209">
                  <c:v>1495.278</c:v>
                </c:pt>
                <c:pt idx="210">
                  <c:v>1374.0256000000011</c:v>
                </c:pt>
                <c:pt idx="211">
                  <c:v>1373.8469</c:v>
                </c:pt>
                <c:pt idx="212">
                  <c:v>1416.0897</c:v>
                </c:pt>
                <c:pt idx="213">
                  <c:v>1437.5103999999999</c:v>
                </c:pt>
                <c:pt idx="214">
                  <c:v>1497.8966</c:v>
                </c:pt>
                <c:pt idx="215">
                  <c:v>1503.1231999999998</c:v>
                </c:pt>
                <c:pt idx="216">
                  <c:v>1424.9141</c:v>
                </c:pt>
                <c:pt idx="217">
                  <c:v>1448.4749999999999</c:v>
                </c:pt>
                <c:pt idx="218">
                  <c:v>1486.5393999999999</c:v>
                </c:pt>
                <c:pt idx="219">
                  <c:v>1481.5668000000001</c:v>
                </c:pt>
                <c:pt idx="220">
                  <c:v>1423.646</c:v>
                </c:pt>
                <c:pt idx="221">
                  <c:v>1422.0177000000001</c:v>
                </c:pt>
                <c:pt idx="222">
                  <c:v>1407.3251</c:v>
                </c:pt>
                <c:pt idx="223">
                  <c:v>1372.3982999999998</c:v>
                </c:pt>
                <c:pt idx="224">
                  <c:v>1467.1865</c:v>
                </c:pt>
                <c:pt idx="225">
                  <c:v>1535.1188999999999</c:v>
                </c:pt>
                <c:pt idx="226">
                  <c:v>1406.5350000000001</c:v>
                </c:pt>
                <c:pt idx="227">
                  <c:v>1426.3980999999999</c:v>
                </c:pt>
                <c:pt idx="228">
                  <c:v>1476.4069000000011</c:v>
                </c:pt>
                <c:pt idx="229">
                  <c:v>1463.5387000000001</c:v>
                </c:pt>
                <c:pt idx="230">
                  <c:v>1511.5887</c:v>
                </c:pt>
                <c:pt idx="231">
                  <c:v>1461.3845999999999</c:v>
                </c:pt>
                <c:pt idx="232">
                  <c:v>1500.8176000000001</c:v>
                </c:pt>
                <c:pt idx="233">
                  <c:v>1493.1819999999998</c:v>
                </c:pt>
                <c:pt idx="234">
                  <c:v>1438.0162</c:v>
                </c:pt>
                <c:pt idx="235">
                  <c:v>1451.3510999999999</c:v>
                </c:pt>
                <c:pt idx="236">
                  <c:v>1456.1669999999999</c:v>
                </c:pt>
                <c:pt idx="237">
                  <c:v>1382.5639999999999</c:v>
                </c:pt>
                <c:pt idx="238">
                  <c:v>1433.4597000000001</c:v>
                </c:pt>
                <c:pt idx="239">
                  <c:v>1493.7321999999999</c:v>
                </c:pt>
                <c:pt idx="240">
                  <c:v>1395.3887</c:v>
                </c:pt>
                <c:pt idx="241">
                  <c:v>1376.4451000000001</c:v>
                </c:pt>
                <c:pt idx="242">
                  <c:v>1442.1456000000001</c:v>
                </c:pt>
                <c:pt idx="243">
                  <c:v>1435.8141999999998</c:v>
                </c:pt>
                <c:pt idx="244">
                  <c:v>1469.8019999999999</c:v>
                </c:pt>
                <c:pt idx="245">
                  <c:v>1460.279</c:v>
                </c:pt>
                <c:pt idx="246">
                  <c:v>1386.7449999999999</c:v>
                </c:pt>
                <c:pt idx="247">
                  <c:v>1423.9478000000001</c:v>
                </c:pt>
                <c:pt idx="248">
                  <c:v>1442.9719</c:v>
                </c:pt>
                <c:pt idx="249">
                  <c:v>1465.1900999999998</c:v>
                </c:pt>
                <c:pt idx="250">
                  <c:v>1343.5289</c:v>
                </c:pt>
                <c:pt idx="251">
                  <c:v>1379.0690999999999</c:v>
                </c:pt>
                <c:pt idx="252">
                  <c:v>1458.8058000000001</c:v>
                </c:pt>
                <c:pt idx="253">
                  <c:v>1525.8687</c:v>
                </c:pt>
                <c:pt idx="254">
                  <c:v>1463.6443999999969</c:v>
                </c:pt>
                <c:pt idx="255">
                  <c:v>1475.5918999999999</c:v>
                </c:pt>
                <c:pt idx="256">
                  <c:v>1449.4690000000001</c:v>
                </c:pt>
                <c:pt idx="257">
                  <c:v>1441.0697</c:v>
                </c:pt>
                <c:pt idx="258">
                  <c:v>1500.5617999999999</c:v>
                </c:pt>
                <c:pt idx="259">
                  <c:v>1436.2996000000001</c:v>
                </c:pt>
                <c:pt idx="260">
                  <c:v>1429.4983999999999</c:v>
                </c:pt>
                <c:pt idx="261">
                  <c:v>1456.2268000000001</c:v>
                </c:pt>
                <c:pt idx="262">
                  <c:v>1475.7709</c:v>
                </c:pt>
                <c:pt idx="263">
                  <c:v>1467.365</c:v>
                </c:pt>
                <c:pt idx="264">
                  <c:v>1484.7067000000011</c:v>
                </c:pt>
                <c:pt idx="265">
                  <c:v>1469.9617000000001</c:v>
                </c:pt>
                <c:pt idx="266">
                  <c:v>1389.2861</c:v>
                </c:pt>
                <c:pt idx="267">
                  <c:v>1423.2655000000011</c:v>
                </c:pt>
                <c:pt idx="268">
                  <c:v>1453.3390999999999</c:v>
                </c:pt>
                <c:pt idx="269">
                  <c:v>1475.0254</c:v>
                </c:pt>
                <c:pt idx="270">
                  <c:v>1424.9349999999999</c:v>
                </c:pt>
                <c:pt idx="271">
                  <c:v>1450.4613999999999</c:v>
                </c:pt>
                <c:pt idx="272">
                  <c:v>1445.8107</c:v>
                </c:pt>
                <c:pt idx="273">
                  <c:v>1413.3900999999998</c:v>
                </c:pt>
                <c:pt idx="274">
                  <c:v>1481.59</c:v>
                </c:pt>
                <c:pt idx="275">
                  <c:v>1496.5</c:v>
                </c:pt>
                <c:pt idx="276">
                  <c:v>1433.9836</c:v>
                </c:pt>
                <c:pt idx="277">
                  <c:v>1446.7537</c:v>
                </c:pt>
                <c:pt idx="278">
                  <c:v>1462.9683</c:v>
                </c:pt>
                <c:pt idx="279">
                  <c:v>1453.0996</c:v>
                </c:pt>
                <c:pt idx="280">
                  <c:v>1468.6603999999998</c:v>
                </c:pt>
                <c:pt idx="281">
                  <c:v>1485.2912999999999</c:v>
                </c:pt>
                <c:pt idx="282">
                  <c:v>1448.8516</c:v>
                </c:pt>
                <c:pt idx="283">
                  <c:v>1469.6809999999998</c:v>
                </c:pt>
                <c:pt idx="284">
                  <c:v>1484.8896</c:v>
                </c:pt>
                <c:pt idx="285">
                  <c:v>1512.0079000000001</c:v>
                </c:pt>
                <c:pt idx="286">
                  <c:v>1516.9819</c:v>
                </c:pt>
                <c:pt idx="287">
                  <c:v>1427.3705</c:v>
                </c:pt>
                <c:pt idx="288">
                  <c:v>1409.5901999999999</c:v>
                </c:pt>
                <c:pt idx="289">
                  <c:v>1485.5631999999998</c:v>
                </c:pt>
                <c:pt idx="290">
                  <c:v>1408.3074999999999</c:v>
                </c:pt>
                <c:pt idx="291">
                  <c:v>1467.0417</c:v>
                </c:pt>
                <c:pt idx="292">
                  <c:v>1483.8841999999972</c:v>
                </c:pt>
                <c:pt idx="293">
                  <c:v>1447.7002</c:v>
                </c:pt>
                <c:pt idx="294">
                  <c:v>1449.4773</c:v>
                </c:pt>
                <c:pt idx="295">
                  <c:v>1472.4801</c:v>
                </c:pt>
                <c:pt idx="296">
                  <c:v>1464.5065000000011</c:v>
                </c:pt>
                <c:pt idx="297">
                  <c:v>1463.2189000000001</c:v>
                </c:pt>
                <c:pt idx="298">
                  <c:v>1423.9406000000001</c:v>
                </c:pt>
                <c:pt idx="299">
                  <c:v>1420.3309999999999</c:v>
                </c:pt>
                <c:pt idx="300">
                  <c:v>1420.4456000000011</c:v>
                </c:pt>
                <c:pt idx="301">
                  <c:v>1419.5466000000001</c:v>
                </c:pt>
                <c:pt idx="302">
                  <c:v>1488.0332999999998</c:v>
                </c:pt>
                <c:pt idx="303">
                  <c:v>1487.0189</c:v>
                </c:pt>
                <c:pt idx="304">
                  <c:v>1438.5225</c:v>
                </c:pt>
                <c:pt idx="305">
                  <c:v>1416.4718</c:v>
                </c:pt>
                <c:pt idx="306">
                  <c:v>1456.3921999999998</c:v>
                </c:pt>
                <c:pt idx="307">
                  <c:v>1416.0011999999999</c:v>
                </c:pt>
                <c:pt idx="308">
                  <c:v>1466.4575000000011</c:v>
                </c:pt>
                <c:pt idx="309">
                  <c:v>1434.7741999999998</c:v>
                </c:pt>
                <c:pt idx="310">
                  <c:v>1440.5079000000001</c:v>
                </c:pt>
                <c:pt idx="311">
                  <c:v>1395.3917999999999</c:v>
                </c:pt>
                <c:pt idx="312">
                  <c:v>1462.5508</c:v>
                </c:pt>
                <c:pt idx="313">
                  <c:v>1435.5626999999999</c:v>
                </c:pt>
                <c:pt idx="314">
                  <c:v>1453.4090000000001</c:v>
                </c:pt>
                <c:pt idx="315">
                  <c:v>1417.4258000000011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192696"/>
        <c:axId val="146225096"/>
      </c:lineChart>
      <c:catAx>
        <c:axId val="146192696"/>
        <c:scaling>
          <c:orientation val="minMax"/>
        </c:scaling>
        <c:delete val="0"/>
        <c:axPos val="b"/>
        <c:majorGridlines>
          <c:spPr>
            <a:ln w="12700">
              <a:prstDash val="dash"/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46225096"/>
        <c:crosses val="autoZero"/>
        <c:auto val="1"/>
        <c:lblAlgn val="ctr"/>
        <c:lblOffset val="0"/>
        <c:tickLblSkip val="50"/>
        <c:tickMarkSkip val="50"/>
        <c:noMultiLvlLbl val="0"/>
      </c:catAx>
      <c:valAx>
        <c:axId val="146225096"/>
        <c:scaling>
          <c:orientation val="minMax"/>
          <c:max val="1600"/>
          <c:min val="1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6192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735552792743E-2"/>
          <c:y val="0"/>
          <c:w val="0.96426739420730301"/>
          <c:h val="0.92326859142607176"/>
        </c:manualLayout>
      </c:layout>
      <c:lineChart>
        <c:grouping val="standard"/>
        <c:varyColors val="0"/>
        <c:ser>
          <c:idx val="1"/>
          <c:order val="0"/>
          <c:tx>
            <c:strRef>
              <c:f>TS_whole!$C$1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TS_whole!$A$3:$A$622</c:f>
              <c:numCache>
                <c:formatCode>General</c:formatCode>
                <c:ptCount val="620"/>
                <c:pt idx="0">
                  <c:v>1</c:v>
                </c:pt>
                <c:pt idx="250">
                  <c:v>25000</c:v>
                </c:pt>
                <c:pt idx="500">
                  <c:v>50000</c:v>
                </c:pt>
              </c:numCache>
            </c:numRef>
          </c:cat>
          <c:val>
            <c:numRef>
              <c:f>TS_whole!$C$3:$C$622</c:f>
              <c:numCache>
                <c:formatCode>0.0</c:formatCode>
                <c:ptCount val="620"/>
                <c:pt idx="0">
                  <c:v>0.53768450564855297</c:v>
                </c:pt>
                <c:pt idx="1">
                  <c:v>0.79795379848979298</c:v>
                </c:pt>
                <c:pt idx="2">
                  <c:v>0.18508287292817699</c:v>
                </c:pt>
                <c:pt idx="3">
                  <c:v>0.52486776849768502</c:v>
                </c:pt>
                <c:pt idx="4">
                  <c:v>0.43694118201415999</c:v>
                </c:pt>
                <c:pt idx="5">
                  <c:v>0.40875142833582701</c:v>
                </c:pt>
                <c:pt idx="6">
                  <c:v>0.57245932924171505</c:v>
                </c:pt>
                <c:pt idx="7">
                  <c:v>0.465425437924819</c:v>
                </c:pt>
                <c:pt idx="8">
                  <c:v>0.69412409146061305</c:v>
                </c:pt>
                <c:pt idx="9">
                  <c:v>0.37313432835820898</c:v>
                </c:pt>
                <c:pt idx="10">
                  <c:v>0.34208790302630498</c:v>
                </c:pt>
                <c:pt idx="11">
                  <c:v>0.56467858026363804</c:v>
                </c:pt>
                <c:pt idx="12">
                  <c:v>0.366113395139535</c:v>
                </c:pt>
                <c:pt idx="13">
                  <c:v>0.45002297117412099</c:v>
                </c:pt>
                <c:pt idx="14">
                  <c:v>0.50744501643322404</c:v>
                </c:pt>
                <c:pt idx="15">
                  <c:v>0.48660014842912502</c:v>
                </c:pt>
                <c:pt idx="16">
                  <c:v>0.65385974625687704</c:v>
                </c:pt>
                <c:pt idx="17">
                  <c:v>0.702458504635465</c:v>
                </c:pt>
                <c:pt idx="18">
                  <c:v>2.3630859121911901E-2</c:v>
                </c:pt>
                <c:pt idx="19">
                  <c:v>0.63863987089022101</c:v>
                </c:pt>
                <c:pt idx="20">
                  <c:v>0.34009117789112803</c:v>
                </c:pt>
                <c:pt idx="21">
                  <c:v>0.491247393655244</c:v>
                </c:pt>
                <c:pt idx="22">
                  <c:v>0.53871526346169696</c:v>
                </c:pt>
                <c:pt idx="23">
                  <c:v>0.54510007185854503</c:v>
                </c:pt>
                <c:pt idx="24">
                  <c:v>0.440180706569756</c:v>
                </c:pt>
                <c:pt idx="25">
                  <c:v>0.67508157711835504</c:v>
                </c:pt>
                <c:pt idx="26">
                  <c:v>0.378735760817067</c:v>
                </c:pt>
                <c:pt idx="27">
                  <c:v>0.41227956507910302</c:v>
                </c:pt>
                <c:pt idx="28">
                  <c:v>0.63598935079927899</c:v>
                </c:pt>
                <c:pt idx="29">
                  <c:v>0.23540741438820101</c:v>
                </c:pt>
                <c:pt idx="30">
                  <c:v>0.52751828858862704</c:v>
                </c:pt>
                <c:pt idx="31">
                  <c:v>0.43992154460530802</c:v>
                </c:pt>
                <c:pt idx="32">
                  <c:v>0.65275830790797396</c:v>
                </c:pt>
                <c:pt idx="33">
                  <c:v>0.477818091861136</c:v>
                </c:pt>
                <c:pt idx="34">
                  <c:v>0.45273828175617598</c:v>
                </c:pt>
                <c:pt idx="35">
                  <c:v>0.40591831686084201</c:v>
                </c:pt>
                <c:pt idx="36">
                  <c:v>0.55578461284736502</c:v>
                </c:pt>
                <c:pt idx="37">
                  <c:v>0.43280637067229</c:v>
                </c:pt>
                <c:pt idx="38">
                  <c:v>0.492260481334448</c:v>
                </c:pt>
                <c:pt idx="39">
                  <c:v>0.47986193735348498</c:v>
                </c:pt>
                <c:pt idx="40">
                  <c:v>0.49674869535511101</c:v>
                </c:pt>
                <c:pt idx="41">
                  <c:v>0.296428276926339</c:v>
                </c:pt>
                <c:pt idx="42">
                  <c:v>0.48673561945599497</c:v>
                </c:pt>
                <c:pt idx="43">
                  <c:v>0.51973164956590401</c:v>
                </c:pt>
                <c:pt idx="44">
                  <c:v>0.61555678592043706</c:v>
                </c:pt>
                <c:pt idx="45">
                  <c:v>0.65043174027259099</c:v>
                </c:pt>
                <c:pt idx="46">
                  <c:v>0.27021168820459601</c:v>
                </c:pt>
                <c:pt idx="47">
                  <c:v>0.65590948179387198</c:v>
                </c:pt>
                <c:pt idx="48">
                  <c:v>0.24897807725382501</c:v>
                </c:pt>
                <c:pt idx="49">
                  <c:v>0.581789159961832</c:v>
                </c:pt>
                <c:pt idx="50">
                  <c:v>0.44856224010177997</c:v>
                </c:pt>
                <c:pt idx="51">
                  <c:v>0.34526263709078903</c:v>
                </c:pt>
                <c:pt idx="52">
                  <c:v>0.72441659107776002</c:v>
                </c:pt>
                <c:pt idx="53">
                  <c:v>0.43403739000341601</c:v>
                </c:pt>
                <c:pt idx="54">
                  <c:v>0.55738081494657699</c:v>
                </c:pt>
                <c:pt idx="55">
                  <c:v>0.44488096219769302</c:v>
                </c:pt>
                <c:pt idx="56">
                  <c:v>0.50391098964530201</c:v>
                </c:pt>
                <c:pt idx="57">
                  <c:v>0.48938613954693799</c:v>
                </c:pt>
                <c:pt idx="58">
                  <c:v>0.42887182084840197</c:v>
                </c:pt>
                <c:pt idx="59">
                  <c:v>0.489904463475833</c:v>
                </c:pt>
                <c:pt idx="60">
                  <c:v>0.340868663784471</c:v>
                </c:pt>
                <c:pt idx="61">
                  <c:v>0.53171200037696298</c:v>
                </c:pt>
                <c:pt idx="62">
                  <c:v>0.42222196044246002</c:v>
                </c:pt>
                <c:pt idx="63">
                  <c:v>0.48880891517157699</c:v>
                </c:pt>
                <c:pt idx="64">
                  <c:v>0.54904051172707902</c:v>
                </c:pt>
                <c:pt idx="65">
                  <c:v>0.52254709090694895</c:v>
                </c:pt>
                <c:pt idx="66">
                  <c:v>0.44644771407367301</c:v>
                </c:pt>
                <c:pt idx="67">
                  <c:v>0.58349138286468205</c:v>
                </c:pt>
                <c:pt idx="68">
                  <c:v>0.316024455465372</c:v>
                </c:pt>
                <c:pt idx="69">
                  <c:v>0.46994899221336101</c:v>
                </c:pt>
                <c:pt idx="70">
                  <c:v>0.367203053399145</c:v>
                </c:pt>
                <c:pt idx="71">
                  <c:v>0.75123985439809604</c:v>
                </c:pt>
                <c:pt idx="72">
                  <c:v>0.32391122524708699</c:v>
                </c:pt>
                <c:pt idx="73">
                  <c:v>0.65465490228415901</c:v>
                </c:pt>
                <c:pt idx="74">
                  <c:v>0.44986393996866503</c:v>
                </c:pt>
                <c:pt idx="75">
                  <c:v>0.30648847318262701</c:v>
                </c:pt>
                <c:pt idx="76">
                  <c:v>0.54741485940463397</c:v>
                </c:pt>
                <c:pt idx="77">
                  <c:v>0.57487424754679595</c:v>
                </c:pt>
                <c:pt idx="78">
                  <c:v>0.31729081506437801</c:v>
                </c:pt>
                <c:pt idx="79">
                  <c:v>0.54819823534262402</c:v>
                </c:pt>
                <c:pt idx="80">
                  <c:v>0.56611575115739399</c:v>
                </c:pt>
                <c:pt idx="81">
                  <c:v>0.53191815193959202</c:v>
                </c:pt>
                <c:pt idx="82">
                  <c:v>0.334277703824995</c:v>
                </c:pt>
                <c:pt idx="83">
                  <c:v>0.50649671924513195</c:v>
                </c:pt>
                <c:pt idx="84">
                  <c:v>0.53561709997761797</c:v>
                </c:pt>
                <c:pt idx="85">
                  <c:v>0.50337499558246601</c:v>
                </c:pt>
                <c:pt idx="86">
                  <c:v>0.27790997655762201</c:v>
                </c:pt>
                <c:pt idx="87">
                  <c:v>0.81220770653441599</c:v>
                </c:pt>
                <c:pt idx="88">
                  <c:v>0.29586872268491798</c:v>
                </c:pt>
                <c:pt idx="89">
                  <c:v>0.454299143587508</c:v>
                </c:pt>
                <c:pt idx="90">
                  <c:v>0.44200662041018302</c:v>
                </c:pt>
                <c:pt idx="91">
                  <c:v>0.77353956342989105</c:v>
                </c:pt>
                <c:pt idx="92">
                  <c:v>0.30240078219792899</c:v>
                </c:pt>
                <c:pt idx="93">
                  <c:v>0.25083344131748497</c:v>
                </c:pt>
                <c:pt idx="94">
                  <c:v>0.578149112370272</c:v>
                </c:pt>
                <c:pt idx="95">
                  <c:v>0.54236709114255099</c:v>
                </c:pt>
                <c:pt idx="96">
                  <c:v>0.45015255215634498</c:v>
                </c:pt>
                <c:pt idx="97">
                  <c:v>0.57559283299367403</c:v>
                </c:pt>
                <c:pt idx="98">
                  <c:v>0.58109413469354099</c:v>
                </c:pt>
                <c:pt idx="99">
                  <c:v>0.31514683881303801</c:v>
                </c:pt>
                <c:pt idx="100">
                  <c:v>0.54957650578991402</c:v>
                </c:pt>
                <c:pt idx="101">
                  <c:v>0.46373499511126298</c:v>
                </c:pt>
                <c:pt idx="102">
                  <c:v>0.49858638928483101</c:v>
                </c:pt>
                <c:pt idx="103">
                  <c:v>0.51798819635052795</c:v>
                </c:pt>
                <c:pt idx="104">
                  <c:v>0.208654831603623</c:v>
                </c:pt>
                <c:pt idx="105">
                  <c:v>0.40183062587614399</c:v>
                </c:pt>
                <c:pt idx="106">
                  <c:v>0.66765423081906905</c:v>
                </c:pt>
                <c:pt idx="107">
                  <c:v>0.54961184605779301</c:v>
                </c:pt>
                <c:pt idx="108">
                  <c:v>0.46388224622742602</c:v>
                </c:pt>
                <c:pt idx="109">
                  <c:v>0.65849521139370204</c:v>
                </c:pt>
                <c:pt idx="110">
                  <c:v>0.236449952290638</c:v>
                </c:pt>
                <c:pt idx="111">
                  <c:v>0.56563865754102405</c:v>
                </c:pt>
                <c:pt idx="112">
                  <c:v>0.51928989621741295</c:v>
                </c:pt>
                <c:pt idx="113">
                  <c:v>0.33804144235413303</c:v>
                </c:pt>
                <c:pt idx="114">
                  <c:v>0.49221336097727603</c:v>
                </c:pt>
                <c:pt idx="115">
                  <c:v>0.576081706699337</c:v>
                </c:pt>
                <c:pt idx="116">
                  <c:v>0.54008175381969403</c:v>
                </c:pt>
                <c:pt idx="117">
                  <c:v>0.371915089116375</c:v>
                </c:pt>
                <c:pt idx="118">
                  <c:v>0.62701881280260097</c:v>
                </c:pt>
                <c:pt idx="119">
                  <c:v>0.45366890881032901</c:v>
                </c:pt>
                <c:pt idx="120">
                  <c:v>0.56149795615450804</c:v>
                </c:pt>
                <c:pt idx="121">
                  <c:v>0.36864611433754702</c:v>
                </c:pt>
                <c:pt idx="122">
                  <c:v>0.54957650578991402</c:v>
                </c:pt>
                <c:pt idx="123">
                  <c:v>0.34183463110650403</c:v>
                </c:pt>
                <c:pt idx="124">
                  <c:v>0.83427181378034798</c:v>
                </c:pt>
                <c:pt idx="125">
                  <c:v>0.300433507285985</c:v>
                </c:pt>
                <c:pt idx="126">
                  <c:v>0.34337193275924999</c:v>
                </c:pt>
                <c:pt idx="127">
                  <c:v>0.34202311253519302</c:v>
                </c:pt>
                <c:pt idx="128">
                  <c:v>0.96023041854657198</c:v>
                </c:pt>
                <c:pt idx="129">
                  <c:v>0.28646232138439598</c:v>
                </c:pt>
                <c:pt idx="130">
                  <c:v>0.237675081577118</c:v>
                </c:pt>
                <c:pt idx="131">
                  <c:v>0.45914665033160901</c:v>
                </c:pt>
                <c:pt idx="132">
                  <c:v>0.50587826455724505</c:v>
                </c:pt>
                <c:pt idx="133">
                  <c:v>0.615692256947307</c:v>
                </c:pt>
                <c:pt idx="134">
                  <c:v>0.29115668696768698</c:v>
                </c:pt>
                <c:pt idx="135">
                  <c:v>0.62838530316059804</c:v>
                </c:pt>
                <c:pt idx="136">
                  <c:v>0.60772891658518802</c:v>
                </c:pt>
                <c:pt idx="137">
                  <c:v>0.53432718020002601</c:v>
                </c:pt>
                <c:pt idx="138">
                  <c:v>0.30011544487507202</c:v>
                </c:pt>
                <c:pt idx="139">
                  <c:v>0.45773892966108698</c:v>
                </c:pt>
                <c:pt idx="140">
                  <c:v>0.13728516062151699</c:v>
                </c:pt>
                <c:pt idx="141">
                  <c:v>0.644730177054742</c:v>
                </c:pt>
                <c:pt idx="142">
                  <c:v>0.73491854068253804</c:v>
                </c:pt>
                <c:pt idx="143">
                  <c:v>0.517045789207082</c:v>
                </c:pt>
                <c:pt idx="144">
                  <c:v>0.24472546501902501</c:v>
                </c:pt>
                <c:pt idx="145">
                  <c:v>0.79872539433848899</c:v>
                </c:pt>
                <c:pt idx="146">
                  <c:v>0.44442153871526302</c:v>
                </c:pt>
                <c:pt idx="147">
                  <c:v>0.37991965979102099</c:v>
                </c:pt>
                <c:pt idx="148">
                  <c:v>0.53300192015455505</c:v>
                </c:pt>
                <c:pt idx="149">
                  <c:v>0.45292087314021801</c:v>
                </c:pt>
                <c:pt idx="150">
                  <c:v>0.31375089823180902</c:v>
                </c:pt>
                <c:pt idx="151">
                  <c:v>0.53921002721200595</c:v>
                </c:pt>
                <c:pt idx="152">
                  <c:v>0.39238888430774299</c:v>
                </c:pt>
                <c:pt idx="153">
                  <c:v>0.60469554359222</c:v>
                </c:pt>
                <c:pt idx="154">
                  <c:v>0.37109637291050601</c:v>
                </c:pt>
                <c:pt idx="155">
                  <c:v>0.59847565644547596</c:v>
                </c:pt>
                <c:pt idx="156">
                  <c:v>0.39558717855081299</c:v>
                </c:pt>
                <c:pt idx="157">
                  <c:v>0.69487212713072299</c:v>
                </c:pt>
                <c:pt idx="158">
                  <c:v>0.34001460731072303</c:v>
                </c:pt>
                <c:pt idx="159">
                  <c:v>0.71857366678839396</c:v>
                </c:pt>
                <c:pt idx="160">
                  <c:v>0.54534156368905295</c:v>
                </c:pt>
                <c:pt idx="161">
                  <c:v>0.16441470626347299</c:v>
                </c:pt>
                <c:pt idx="162">
                  <c:v>0.348354910530222</c:v>
                </c:pt>
                <c:pt idx="163">
                  <c:v>0.241362249525851</c:v>
                </c:pt>
                <c:pt idx="164">
                  <c:v>0.377469401218061</c:v>
                </c:pt>
                <c:pt idx="165">
                  <c:v>1</c:v>
                </c:pt>
                <c:pt idx="166">
                  <c:v>0.44119968429360701</c:v>
                </c:pt>
                <c:pt idx="167">
                  <c:v>0.39978089033914899</c:v>
                </c:pt>
                <c:pt idx="168">
                  <c:v>0.74314693305375301</c:v>
                </c:pt>
                <c:pt idx="169">
                  <c:v>0.54600124868946498</c:v>
                </c:pt>
                <c:pt idx="170">
                  <c:v>0.426716064507769</c:v>
                </c:pt>
                <c:pt idx="171">
                  <c:v>6.5444286067688304E-2</c:v>
                </c:pt>
                <c:pt idx="172">
                  <c:v>0.49131807419100199</c:v>
                </c:pt>
                <c:pt idx="173">
                  <c:v>0.71092838883718701</c:v>
                </c:pt>
                <c:pt idx="174">
                  <c:v>0.404345674940216</c:v>
                </c:pt>
                <c:pt idx="175">
                  <c:v>0.36319193299485197</c:v>
                </c:pt>
                <c:pt idx="176">
                  <c:v>0.59024726407426198</c:v>
                </c:pt>
                <c:pt idx="177">
                  <c:v>0.70967380932747504</c:v>
                </c:pt>
                <c:pt idx="178">
                  <c:v>0.37069584987454202</c:v>
                </c:pt>
                <c:pt idx="179">
                  <c:v>0.42971409723285697</c:v>
                </c:pt>
                <c:pt idx="180">
                  <c:v>0.48139923900623199</c:v>
                </c:pt>
                <c:pt idx="181">
                  <c:v>0.63672560638009601</c:v>
                </c:pt>
                <c:pt idx="182">
                  <c:v>0.44706616876155902</c:v>
                </c:pt>
                <c:pt idx="183">
                  <c:v>0.50971268362214195</c:v>
                </c:pt>
                <c:pt idx="184">
                  <c:v>0.285837976651863</c:v>
                </c:pt>
                <c:pt idx="185">
                  <c:v>0.83177443485021596</c:v>
                </c:pt>
                <c:pt idx="186">
                  <c:v>0.105708631271425</c:v>
                </c:pt>
                <c:pt idx="187">
                  <c:v>0.58998221206516699</c:v>
                </c:pt>
                <c:pt idx="188">
                  <c:v>0.19648599936387501</c:v>
                </c:pt>
                <c:pt idx="189">
                  <c:v>0.38726454546525502</c:v>
                </c:pt>
                <c:pt idx="190">
                  <c:v>0.61850180824370604</c:v>
                </c:pt>
                <c:pt idx="191">
                  <c:v>0.61470272944668902</c:v>
                </c:pt>
                <c:pt idx="192">
                  <c:v>0.58169491924748795</c:v>
                </c:pt>
                <c:pt idx="193">
                  <c:v>0.49382134316578102</c:v>
                </c:pt>
                <c:pt idx="194">
                  <c:v>0.53119367644806703</c:v>
                </c:pt>
                <c:pt idx="195">
                  <c:v>0.35901000129581001</c:v>
                </c:pt>
                <c:pt idx="196">
                  <c:v>0.459930026269599</c:v>
                </c:pt>
                <c:pt idx="197">
                  <c:v>0.53948685931039397</c:v>
                </c:pt>
                <c:pt idx="198">
                  <c:v>0.51441293925007903</c:v>
                </c:pt>
                <c:pt idx="199">
                  <c:v>2.7459388142161999E-2</c:v>
                </c:pt>
                <c:pt idx="200">
                  <c:v>0.67849191296870004</c:v>
                </c:pt>
                <c:pt idx="201">
                  <c:v>0.58245473500689104</c:v>
                </c:pt>
                <c:pt idx="202">
                  <c:v>0.56717006914912405</c:v>
                </c:pt>
                <c:pt idx="203">
                  <c:v>0.50051243388424904</c:v>
                </c:pt>
                <c:pt idx="204">
                  <c:v>0.56080882093086304</c:v>
                </c:pt>
                <c:pt idx="205">
                  <c:v>0.19712212418570099</c:v>
                </c:pt>
                <c:pt idx="206">
                  <c:v>0.51924277586024103</c:v>
                </c:pt>
                <c:pt idx="207">
                  <c:v>0.65731131241974805</c:v>
                </c:pt>
                <c:pt idx="208">
                  <c:v>0.66834925608736095</c:v>
                </c:pt>
                <c:pt idx="209">
                  <c:v>0.340214868828706</c:v>
                </c:pt>
                <c:pt idx="210">
                  <c:v>0.247699937565527</c:v>
                </c:pt>
                <c:pt idx="211">
                  <c:v>0.43544511067393898</c:v>
                </c:pt>
                <c:pt idx="212">
                  <c:v>0.47488484962715999</c:v>
                </c:pt>
                <c:pt idx="213">
                  <c:v>0.65255804638999204</c:v>
                </c:pt>
                <c:pt idx="214">
                  <c:v>0.52955035399168304</c:v>
                </c:pt>
                <c:pt idx="215">
                  <c:v>0.62737221548139299</c:v>
                </c:pt>
                <c:pt idx="216">
                  <c:v>0.81804474077913503</c:v>
                </c:pt>
                <c:pt idx="217">
                  <c:v>0.130488049099412</c:v>
                </c:pt>
                <c:pt idx="218">
                  <c:v>0.33651003074603297</c:v>
                </c:pt>
                <c:pt idx="219">
                  <c:v>0.47493196998433201</c:v>
                </c:pt>
                <c:pt idx="220">
                  <c:v>0.42059630812001503</c:v>
                </c:pt>
                <c:pt idx="221">
                  <c:v>0.57382581959971302</c:v>
                </c:pt>
                <c:pt idx="222">
                  <c:v>0.314204431669592</c:v>
                </c:pt>
                <c:pt idx="223">
                  <c:v>0.46311065037873</c:v>
                </c:pt>
                <c:pt idx="224">
                  <c:v>0.56894297258773197</c:v>
                </c:pt>
                <c:pt idx="225">
                  <c:v>0.321331385691903</c:v>
                </c:pt>
                <c:pt idx="226">
                  <c:v>0.69549647186325703</c:v>
                </c:pt>
                <c:pt idx="227">
                  <c:v>0.62384407873811698</c:v>
                </c:pt>
                <c:pt idx="228">
                  <c:v>0.56715239901518399</c:v>
                </c:pt>
                <c:pt idx="229">
                  <c:v>0.62197104454051799</c:v>
                </c:pt>
                <c:pt idx="230">
                  <c:v>0.26385633003098102</c:v>
                </c:pt>
                <c:pt idx="231">
                  <c:v>0</c:v>
                </c:pt>
                <c:pt idx="232">
                  <c:v>0.28441258584740098</c:v>
                </c:pt>
                <c:pt idx="233">
                  <c:v>0.91555442990257896</c:v>
                </c:pt>
                <c:pt idx="234">
                  <c:v>0.75627584257088698</c:v>
                </c:pt>
                <c:pt idx="235">
                  <c:v>0.35810293442024299</c:v>
                </c:pt>
                <c:pt idx="236">
                  <c:v>0.641166700043586</c:v>
                </c:pt>
                <c:pt idx="237">
                  <c:v>0.37568471769015999</c:v>
                </c:pt>
                <c:pt idx="238">
                  <c:v>0.23971892706946701</c:v>
                </c:pt>
                <c:pt idx="239">
                  <c:v>0.61274723462403802</c:v>
                </c:pt>
                <c:pt idx="240">
                  <c:v>0.237474820059136</c:v>
                </c:pt>
                <c:pt idx="241">
                  <c:v>0.86465855411184001</c:v>
                </c:pt>
                <c:pt idx="242">
                  <c:v>0.42083190990587699</c:v>
                </c:pt>
                <c:pt idx="243">
                  <c:v>0.276048722449316</c:v>
                </c:pt>
                <c:pt idx="244">
                  <c:v>0.72964695072388597</c:v>
                </c:pt>
                <c:pt idx="245">
                  <c:v>0.31743806618054199</c:v>
                </c:pt>
                <c:pt idx="246">
                  <c:v>8.7349362108163908E-3</c:v>
                </c:pt>
                <c:pt idx="247">
                  <c:v>0.57237097857201802</c:v>
                </c:pt>
                <c:pt idx="248">
                  <c:v>0.88107410854174295</c:v>
                </c:pt>
                <c:pt idx="249">
                  <c:v>0.58054047049676605</c:v>
                </c:pt>
                <c:pt idx="250">
                  <c:v>0.479620445522977</c:v>
                </c:pt>
                <c:pt idx="251">
                  <c:v>0.399804450517735</c:v>
                </c:pt>
                <c:pt idx="252">
                  <c:v>0.53362037484244096</c:v>
                </c:pt>
                <c:pt idx="253">
                  <c:v>0.44403868581323802</c:v>
                </c:pt>
                <c:pt idx="254">
                  <c:v>0.22750886451719299</c:v>
                </c:pt>
                <c:pt idx="255">
                  <c:v>0.44316106916090398</c:v>
                </c:pt>
                <c:pt idx="256">
                  <c:v>0.49830366714179702</c:v>
                </c:pt>
                <c:pt idx="257">
                  <c:v>0.70610444227167302</c:v>
                </c:pt>
                <c:pt idx="258">
                  <c:v>0.65863068242057299</c:v>
                </c:pt>
                <c:pt idx="259">
                  <c:v>0.51542602692928396</c:v>
                </c:pt>
                <c:pt idx="260">
                  <c:v>0.40096478931310298</c:v>
                </c:pt>
                <c:pt idx="261">
                  <c:v>0.39699489922133602</c:v>
                </c:pt>
                <c:pt idx="262">
                  <c:v>0.57005030098128096</c:v>
                </c:pt>
                <c:pt idx="263">
                  <c:v>0.34394915713461099</c:v>
                </c:pt>
                <c:pt idx="264">
                  <c:v>0.44956943773633801</c:v>
                </c:pt>
                <c:pt idx="265">
                  <c:v>0.55487165592715204</c:v>
                </c:pt>
                <c:pt idx="266">
                  <c:v>0.26260764056591501</c:v>
                </c:pt>
                <c:pt idx="267">
                  <c:v>0.67064637349951095</c:v>
                </c:pt>
                <c:pt idx="268">
                  <c:v>0.40079397801835298</c:v>
                </c:pt>
                <c:pt idx="269">
                  <c:v>0.60654501761123403</c:v>
                </c:pt>
                <c:pt idx="270">
                  <c:v>0.56020214633226895</c:v>
                </c:pt>
                <c:pt idx="271">
                  <c:v>0.246245096537832</c:v>
                </c:pt>
                <c:pt idx="272">
                  <c:v>0.54750910011897902</c:v>
                </c:pt>
                <c:pt idx="273">
                  <c:v>0.479390733781762</c:v>
                </c:pt>
                <c:pt idx="274">
                  <c:v>0.63853385008658403</c:v>
                </c:pt>
                <c:pt idx="275">
                  <c:v>0.38221088715852503</c:v>
                </c:pt>
                <c:pt idx="276">
                  <c:v>0.45620751805298698</c:v>
                </c:pt>
                <c:pt idx="277">
                  <c:v>0.56461378977252596</c:v>
                </c:pt>
                <c:pt idx="278">
                  <c:v>0.32184381957615199</c:v>
                </c:pt>
                <c:pt idx="279">
                  <c:v>0.60098481546490101</c:v>
                </c:pt>
                <c:pt idx="280">
                  <c:v>0.45204914653253098</c:v>
                </c:pt>
                <c:pt idx="281">
                  <c:v>0.61598675917963397</c:v>
                </c:pt>
                <c:pt idx="282">
                  <c:v>0.36562452143387197</c:v>
                </c:pt>
                <c:pt idx="283">
                  <c:v>0.34187586141902898</c:v>
                </c:pt>
                <c:pt idx="284">
                  <c:v>0.70181648976899202</c:v>
                </c:pt>
                <c:pt idx="285">
                  <c:v>0.405877086548316</c:v>
                </c:pt>
                <c:pt idx="286">
                  <c:v>0.48247711717654801</c:v>
                </c:pt>
                <c:pt idx="287">
                  <c:v>0.38447266430279498</c:v>
                </c:pt>
                <c:pt idx="288">
                  <c:v>0.46392936658459899</c:v>
                </c:pt>
                <c:pt idx="289">
                  <c:v>0.58180683009577205</c:v>
                </c:pt>
                <c:pt idx="290">
                  <c:v>0.37207412032183201</c:v>
                </c:pt>
                <c:pt idx="291">
                  <c:v>0.63199001048427905</c:v>
                </c:pt>
                <c:pt idx="292">
                  <c:v>0.63338595106550899</c:v>
                </c:pt>
                <c:pt idx="293">
                  <c:v>0.20874907231796799</c:v>
                </c:pt>
                <c:pt idx="294">
                  <c:v>0.383141514212678</c:v>
                </c:pt>
                <c:pt idx="295">
                  <c:v>0.444032795768592</c:v>
                </c:pt>
                <c:pt idx="296">
                  <c:v>0.61976816784271205</c:v>
                </c:pt>
                <c:pt idx="297">
                  <c:v>0.64295727361613397</c:v>
                </c:pt>
                <c:pt idx="298">
                  <c:v>0.23622613059406999</c:v>
                </c:pt>
                <c:pt idx="299">
                  <c:v>0.59919424189235304</c:v>
                </c:pt>
                <c:pt idx="300">
                  <c:v>0.47761194029850701</c:v>
                </c:pt>
                <c:pt idx="301">
                  <c:v>0.35889809044752502</c:v>
                </c:pt>
                <c:pt idx="302">
                  <c:v>0.77203760204502403</c:v>
                </c:pt>
                <c:pt idx="303">
                  <c:v>0.36259703848555203</c:v>
                </c:pt>
                <c:pt idx="304">
                  <c:v>0.58347960277538902</c:v>
                </c:pt>
                <c:pt idx="305">
                  <c:v>0.32566645855175602</c:v>
                </c:pt>
                <c:pt idx="306">
                  <c:v>0.49432199696073698</c:v>
                </c:pt>
                <c:pt idx="307">
                  <c:v>0.63722626017505202</c:v>
                </c:pt>
                <c:pt idx="308">
                  <c:v>0.47928471297812397</c:v>
                </c:pt>
                <c:pt idx="309">
                  <c:v>0.57065697557987505</c:v>
                </c:pt>
                <c:pt idx="310">
                  <c:v>0.30938048510407701</c:v>
                </c:pt>
                <c:pt idx="311">
                  <c:v>0.25320712931004002</c:v>
                </c:pt>
                <c:pt idx="312">
                  <c:v>0.45257925055071901</c:v>
                </c:pt>
                <c:pt idx="313">
                  <c:v>0.62689512186502405</c:v>
                </c:pt>
                <c:pt idx="314">
                  <c:v>0.33226330855587899</c:v>
                </c:pt>
                <c:pt idx="315">
                  <c:v>0.54246133185689605</c:v>
                </c:pt>
                <c:pt idx="316">
                  <c:v>0.89424424837140304</c:v>
                </c:pt>
                <c:pt idx="317">
                  <c:v>0.14726289625275299</c:v>
                </c:pt>
                <c:pt idx="318">
                  <c:v>0.57883235754926998</c:v>
                </c:pt>
                <c:pt idx="319">
                  <c:v>0.32709184935621799</c:v>
                </c:pt>
                <c:pt idx="320">
                  <c:v>0.401335862125835</c:v>
                </c:pt>
                <c:pt idx="321">
                  <c:v>0.60487813497626297</c:v>
                </c:pt>
                <c:pt idx="322">
                  <c:v>0.51613283228686901</c:v>
                </c:pt>
                <c:pt idx="323">
                  <c:v>0.69691597262307203</c:v>
                </c:pt>
                <c:pt idx="324">
                  <c:v>0.36104206669886502</c:v>
                </c:pt>
                <c:pt idx="325">
                  <c:v>0.32352248230041603</c:v>
                </c:pt>
                <c:pt idx="326">
                  <c:v>0.69777591914146697</c:v>
                </c:pt>
                <c:pt idx="327">
                  <c:v>0.40002238216965702</c:v>
                </c:pt>
                <c:pt idx="328">
                  <c:v>0.32632614355216799</c:v>
                </c:pt>
                <c:pt idx="329">
                  <c:v>0.56712883883659804</c:v>
                </c:pt>
                <c:pt idx="330">
                  <c:v>0.41718597226967002</c:v>
                </c:pt>
                <c:pt idx="331">
                  <c:v>0.53052221135836197</c:v>
                </c:pt>
                <c:pt idx="332">
                  <c:v>0.498486258525839</c:v>
                </c:pt>
                <c:pt idx="333">
                  <c:v>0.48890315588592198</c:v>
                </c:pt>
                <c:pt idx="334">
                  <c:v>0.45421668296245699</c:v>
                </c:pt>
                <c:pt idx="335">
                  <c:v>0.42022523530728401</c:v>
                </c:pt>
                <c:pt idx="336">
                  <c:v>0.60025444992873001</c:v>
                </c:pt>
                <c:pt idx="337">
                  <c:v>0.437883589157606</c:v>
                </c:pt>
                <c:pt idx="338">
                  <c:v>0.59754502939132303</c:v>
                </c:pt>
                <c:pt idx="339">
                  <c:v>0.36678486022924001</c:v>
                </c:pt>
                <c:pt idx="340">
                  <c:v>0.40514083096749898</c:v>
                </c:pt>
                <c:pt idx="341">
                  <c:v>0.517198930367892</c:v>
                </c:pt>
                <c:pt idx="342">
                  <c:v>0.39772526475750702</c:v>
                </c:pt>
                <c:pt idx="343">
                  <c:v>0.67366796640318505</c:v>
                </c:pt>
                <c:pt idx="344">
                  <c:v>0.542255180294267</c:v>
                </c:pt>
                <c:pt idx="345">
                  <c:v>0.325295385739024</c:v>
                </c:pt>
                <c:pt idx="346">
                  <c:v>0.41336922333871301</c:v>
                </c:pt>
                <c:pt idx="347">
                  <c:v>0.70519737539610505</c:v>
                </c:pt>
                <c:pt idx="348">
                  <c:v>0.53660073743359005</c:v>
                </c:pt>
                <c:pt idx="349">
                  <c:v>0.36386928812920399</c:v>
                </c:pt>
                <c:pt idx="350">
                  <c:v>0.239330184122796</c:v>
                </c:pt>
                <c:pt idx="351">
                  <c:v>0.68431127707948003</c:v>
                </c:pt>
                <c:pt idx="352">
                  <c:v>0.38817161234082198</c:v>
                </c:pt>
                <c:pt idx="353">
                  <c:v>0.44808514648540998</c:v>
                </c:pt>
                <c:pt idx="354">
                  <c:v>0.63137744584103905</c:v>
                </c:pt>
                <c:pt idx="355">
                  <c:v>0.31813309144883301</c:v>
                </c:pt>
                <c:pt idx="356">
                  <c:v>0.59199660733428405</c:v>
                </c:pt>
                <c:pt idx="357">
                  <c:v>0.317231914617913</c:v>
                </c:pt>
                <c:pt idx="358">
                  <c:v>0.61209932971291903</c:v>
                </c:pt>
                <c:pt idx="359">
                  <c:v>0.70870195196079599</c:v>
                </c:pt>
                <c:pt idx="360">
                  <c:v>0.27676730789619403</c:v>
                </c:pt>
                <c:pt idx="361">
                  <c:v>0.38535617099977598</c:v>
                </c:pt>
                <c:pt idx="362">
                  <c:v>0.53969890091766903</c:v>
                </c:pt>
                <c:pt idx="363">
                  <c:v>0.54731472864564301</c:v>
                </c:pt>
                <c:pt idx="364">
                  <c:v>0.404227874047285</c:v>
                </c:pt>
                <c:pt idx="365">
                  <c:v>0.249119438325342</c:v>
                </c:pt>
                <c:pt idx="366">
                  <c:v>0.69576741391699803</c:v>
                </c:pt>
                <c:pt idx="367">
                  <c:v>0.56709938861336595</c:v>
                </c:pt>
                <c:pt idx="368">
                  <c:v>0.56824205727479404</c:v>
                </c:pt>
                <c:pt idx="369">
                  <c:v>0.46140842747588001</c:v>
                </c:pt>
                <c:pt idx="370">
                  <c:v>0.238287646220358</c:v>
                </c:pt>
                <c:pt idx="371">
                  <c:v>0.62396187963104699</c:v>
                </c:pt>
                <c:pt idx="372">
                  <c:v>0.54601891882340503</c:v>
                </c:pt>
                <c:pt idx="373">
                  <c:v>0.34275936811600999</c:v>
                </c:pt>
                <c:pt idx="374">
                  <c:v>0.47083249891034201</c:v>
                </c:pt>
                <c:pt idx="375">
                  <c:v>0.60433625086878096</c:v>
                </c:pt>
                <c:pt idx="376">
                  <c:v>0.40856294690713701</c:v>
                </c:pt>
                <c:pt idx="377">
                  <c:v>0.46427098917409798</c:v>
                </c:pt>
                <c:pt idx="378">
                  <c:v>0.61894945163684301</c:v>
                </c:pt>
                <c:pt idx="379">
                  <c:v>0.42916043303608198</c:v>
                </c:pt>
                <c:pt idx="380">
                  <c:v>0.555660921909788</c:v>
                </c:pt>
                <c:pt idx="381">
                  <c:v>0.30224764103711899</c:v>
                </c:pt>
                <c:pt idx="382">
                  <c:v>0.41278021887405902</c:v>
                </c:pt>
                <c:pt idx="383">
                  <c:v>0.61213466998079802</c:v>
                </c:pt>
                <c:pt idx="384">
                  <c:v>0.45924678109060102</c:v>
                </c:pt>
                <c:pt idx="385">
                  <c:v>0.45120098010342902</c:v>
                </c:pt>
                <c:pt idx="386">
                  <c:v>0.66657046260410702</c:v>
                </c:pt>
                <c:pt idx="387">
                  <c:v>0.45608382711540901</c:v>
                </c:pt>
                <c:pt idx="388">
                  <c:v>0.30195313880479202</c:v>
                </c:pt>
                <c:pt idx="389">
                  <c:v>0.39078679216388401</c:v>
                </c:pt>
                <c:pt idx="390">
                  <c:v>0.472016397884296</c:v>
                </c:pt>
                <c:pt idx="391">
                  <c:v>0.74663383948450301</c:v>
                </c:pt>
                <c:pt idx="392">
                  <c:v>0.36243800728009501</c:v>
                </c:pt>
                <c:pt idx="393">
                  <c:v>0.48648823758084098</c:v>
                </c:pt>
                <c:pt idx="394">
                  <c:v>0.61149854515897195</c:v>
                </c:pt>
                <c:pt idx="395">
                  <c:v>0.29262330808467502</c:v>
                </c:pt>
                <c:pt idx="396">
                  <c:v>0.53999929319464202</c:v>
                </c:pt>
                <c:pt idx="397">
                  <c:v>0.56919624450753303</c:v>
                </c:pt>
                <c:pt idx="398">
                  <c:v>0.421179422540023</c:v>
                </c:pt>
                <c:pt idx="399">
                  <c:v>0.52512104041748597</c:v>
                </c:pt>
                <c:pt idx="400">
                  <c:v>0.42668072423989001</c:v>
                </c:pt>
                <c:pt idx="401">
                  <c:v>0.271760769946636</c:v>
                </c:pt>
                <c:pt idx="402">
                  <c:v>0.58865106197505002</c:v>
                </c:pt>
                <c:pt idx="403">
                  <c:v>0.66894415059666201</c:v>
                </c:pt>
                <c:pt idx="404">
                  <c:v>0.45366890881032901</c:v>
                </c:pt>
                <c:pt idx="405">
                  <c:v>0.51411254697310604</c:v>
                </c:pt>
                <c:pt idx="406">
                  <c:v>0.47906678132620201</c:v>
                </c:pt>
                <c:pt idx="407">
                  <c:v>0.32278033667495198</c:v>
                </c:pt>
                <c:pt idx="408">
                  <c:v>0.44566433813568301</c:v>
                </c:pt>
                <c:pt idx="409">
                  <c:v>0.55196786391640795</c:v>
                </c:pt>
                <c:pt idx="410">
                  <c:v>0.53906277609584297</c:v>
                </c:pt>
                <c:pt idx="411">
                  <c:v>0.42994380897407197</c:v>
                </c:pt>
                <c:pt idx="412">
                  <c:v>0.37666835514613201</c:v>
                </c:pt>
                <c:pt idx="413">
                  <c:v>0.70390745561851398</c:v>
                </c:pt>
                <c:pt idx="414">
                  <c:v>0.40843336592491403</c:v>
                </c:pt>
                <c:pt idx="415">
                  <c:v>0.27707948026245999</c:v>
                </c:pt>
                <c:pt idx="416">
                  <c:v>0.51885992295821604</c:v>
                </c:pt>
                <c:pt idx="417">
                  <c:v>0.48187633262260099</c:v>
                </c:pt>
                <c:pt idx="418">
                  <c:v>0.66868498863221404</c:v>
                </c:pt>
                <c:pt idx="419">
                  <c:v>0.34704143057404402</c:v>
                </c:pt>
                <c:pt idx="420">
                  <c:v>0.50736844585281904</c:v>
                </c:pt>
                <c:pt idx="421">
                  <c:v>0.62210062552274104</c:v>
                </c:pt>
                <c:pt idx="422">
                  <c:v>0.25388448444439199</c:v>
                </c:pt>
                <c:pt idx="423">
                  <c:v>0.72971763125964495</c:v>
                </c:pt>
                <c:pt idx="424">
                  <c:v>0.27823981905782802</c:v>
                </c:pt>
                <c:pt idx="425">
                  <c:v>0.53882128426533504</c:v>
                </c:pt>
                <c:pt idx="426">
                  <c:v>0.31759120734135199</c:v>
                </c:pt>
                <c:pt idx="427">
                  <c:v>0.69225694730765996</c:v>
                </c:pt>
                <c:pt idx="428">
                  <c:v>0.52225258867462199</c:v>
                </c:pt>
                <c:pt idx="429">
                  <c:v>0.39653547573890602</c:v>
                </c:pt>
                <c:pt idx="430">
                  <c:v>0.62142327038838896</c:v>
                </c:pt>
                <c:pt idx="431">
                  <c:v>0.35472204879313002</c:v>
                </c:pt>
                <c:pt idx="432">
                  <c:v>0.57046260410653904</c:v>
                </c:pt>
                <c:pt idx="433">
                  <c:v>0.36127766848472698</c:v>
                </c:pt>
                <c:pt idx="434">
                  <c:v>0.51675717701940205</c:v>
                </c:pt>
                <c:pt idx="435">
                  <c:v>0.56241091307472102</c:v>
                </c:pt>
                <c:pt idx="436">
                  <c:v>0.308190696085476</c:v>
                </c:pt>
                <c:pt idx="437">
                  <c:v>0.46126117635971697</c:v>
                </c:pt>
                <c:pt idx="438">
                  <c:v>0.551791162577012</c:v>
                </c:pt>
                <c:pt idx="439">
                  <c:v>0.73825230595247904</c:v>
                </c:pt>
                <c:pt idx="440">
                  <c:v>0.30786674362991701</c:v>
                </c:pt>
                <c:pt idx="441">
                  <c:v>0.520149842735808</c:v>
                </c:pt>
                <c:pt idx="442">
                  <c:v>0.25305987819387699</c:v>
                </c:pt>
                <c:pt idx="443">
                  <c:v>0.46907726560567298</c:v>
                </c:pt>
                <c:pt idx="444">
                  <c:v>0.55033043150467098</c:v>
                </c:pt>
                <c:pt idx="445">
                  <c:v>0.59672042314080698</c:v>
                </c:pt>
                <c:pt idx="446">
                  <c:v>0.48208248418522998</c:v>
                </c:pt>
                <c:pt idx="447">
                  <c:v>0.36875213514118399</c:v>
                </c:pt>
                <c:pt idx="448">
                  <c:v>0.59492984956826001</c:v>
                </c:pt>
                <c:pt idx="449">
                  <c:v>0.28120840155968402</c:v>
                </c:pt>
                <c:pt idx="450">
                  <c:v>0.80478625027977702</c:v>
                </c:pt>
                <c:pt idx="451">
                  <c:v>0.27342176253695999</c:v>
                </c:pt>
                <c:pt idx="452">
                  <c:v>0.48375525686484699</c:v>
                </c:pt>
                <c:pt idx="453">
                  <c:v>0.437288694648305</c:v>
                </c:pt>
                <c:pt idx="454">
                  <c:v>0.57529244071670105</c:v>
                </c:pt>
                <c:pt idx="455">
                  <c:v>0.48311913204302098</c:v>
                </c:pt>
                <c:pt idx="456">
                  <c:v>0.46391758649530501</c:v>
                </c:pt>
                <c:pt idx="457">
                  <c:v>0.44758449269045397</c:v>
                </c:pt>
                <c:pt idx="458">
                  <c:v>0.340444580569921</c:v>
                </c:pt>
                <c:pt idx="459">
                  <c:v>0.66508617135317905</c:v>
                </c:pt>
                <c:pt idx="460">
                  <c:v>0.48767802659944198</c:v>
                </c:pt>
                <c:pt idx="461">
                  <c:v>0.49498757200579602</c:v>
                </c:pt>
                <c:pt idx="462">
                  <c:v>0.21930992236921101</c:v>
                </c:pt>
                <c:pt idx="463">
                  <c:v>0.62296646208578299</c:v>
                </c:pt>
                <c:pt idx="464">
                  <c:v>0.33010755221524601</c:v>
                </c:pt>
                <c:pt idx="465">
                  <c:v>0.726631247864859</c:v>
                </c:pt>
                <c:pt idx="466">
                  <c:v>0.41315129168679099</c:v>
                </c:pt>
                <c:pt idx="467">
                  <c:v>0.57148158183039</c:v>
                </c:pt>
                <c:pt idx="468">
                  <c:v>0.45856353591160198</c:v>
                </c:pt>
                <c:pt idx="469">
                  <c:v>0.39681230783729299</c:v>
                </c:pt>
                <c:pt idx="470">
                  <c:v>0.43561592196868798</c:v>
                </c:pt>
                <c:pt idx="471">
                  <c:v>0.72831580063376899</c:v>
                </c:pt>
                <c:pt idx="472">
                  <c:v>0.22792705768709701</c:v>
                </c:pt>
                <c:pt idx="473">
                  <c:v>0.55722178374112097</c:v>
                </c:pt>
                <c:pt idx="474">
                  <c:v>0.53637102569237505</c:v>
                </c:pt>
                <c:pt idx="475">
                  <c:v>0.45449351506084401</c:v>
                </c:pt>
                <c:pt idx="476">
                  <c:v>0.417904557716547</c:v>
                </c:pt>
                <c:pt idx="477">
                  <c:v>0.42753478071363799</c:v>
                </c:pt>
                <c:pt idx="478">
                  <c:v>0.75208213078255104</c:v>
                </c:pt>
                <c:pt idx="479">
                  <c:v>0.13915230477446999</c:v>
                </c:pt>
                <c:pt idx="480">
                  <c:v>0.84121028637397099</c:v>
                </c:pt>
                <c:pt idx="481">
                  <c:v>0.33440139476257202</c:v>
                </c:pt>
                <c:pt idx="482">
                  <c:v>0.49209556008434502</c:v>
                </c:pt>
                <c:pt idx="483">
                  <c:v>0.464583161540364</c:v>
                </c:pt>
                <c:pt idx="484">
                  <c:v>0.71767838000212003</c:v>
                </c:pt>
                <c:pt idx="485">
                  <c:v>0.42884826066981602</c:v>
                </c:pt>
                <c:pt idx="486">
                  <c:v>0.27629610432447099</c:v>
                </c:pt>
                <c:pt idx="487">
                  <c:v>0.53610008363863404</c:v>
                </c:pt>
                <c:pt idx="488">
                  <c:v>0.44539928612658902</c:v>
                </c:pt>
                <c:pt idx="489">
                  <c:v>0.348720093298307</c:v>
                </c:pt>
                <c:pt idx="490">
                  <c:v>0.27574833017234301</c:v>
                </c:pt>
                <c:pt idx="491">
                  <c:v>0.81369788782998997</c:v>
                </c:pt>
                <c:pt idx="492">
                  <c:v>0.59769228050748602</c:v>
                </c:pt>
                <c:pt idx="493">
                  <c:v>0.48618195525922098</c:v>
                </c:pt>
                <c:pt idx="494">
                  <c:v>0.37299885733133797</c:v>
                </c:pt>
                <c:pt idx="495">
                  <c:v>0.35841510678650901</c:v>
                </c:pt>
                <c:pt idx="496">
                  <c:v>0.46656221654160102</c:v>
                </c:pt>
                <c:pt idx="497">
                  <c:v>0.588262319028378</c:v>
                </c:pt>
                <c:pt idx="498">
                  <c:v>0.437194453933961</c:v>
                </c:pt>
                <c:pt idx="499">
                  <c:v>0.37094912179434297</c:v>
                </c:pt>
                <c:pt idx="500">
                  <c:v>0.70222879289425</c:v>
                </c:pt>
                <c:pt idx="501">
                  <c:v>0.42269905405883001</c:v>
                </c:pt>
                <c:pt idx="502">
                  <c:v>0.454104772114172</c:v>
                </c:pt>
                <c:pt idx="503">
                  <c:v>0.56487884178162096</c:v>
                </c:pt>
                <c:pt idx="504">
                  <c:v>0.34112193570427202</c:v>
                </c:pt>
                <c:pt idx="505">
                  <c:v>0.65320006125646402</c:v>
                </c:pt>
                <c:pt idx="506">
                  <c:v>0.445352165769416</c:v>
                </c:pt>
                <c:pt idx="507">
                  <c:v>0.52419041336333305</c:v>
                </c:pt>
                <c:pt idx="508">
                  <c:v>0.43238228745773899</c:v>
                </c:pt>
                <c:pt idx="509">
                  <c:v>0.352436711470273</c:v>
                </c:pt>
                <c:pt idx="510">
                  <c:v>0.54896394114667402</c:v>
                </c:pt>
                <c:pt idx="511">
                  <c:v>0.36138368928836501</c:v>
                </c:pt>
                <c:pt idx="512">
                  <c:v>0.53836775082755095</c:v>
                </c:pt>
                <c:pt idx="513">
                  <c:v>0.59347500854056501</c:v>
                </c:pt>
                <c:pt idx="514">
                  <c:v>0.46643852560402399</c:v>
                </c:pt>
                <c:pt idx="515">
                  <c:v>0.45748565774128602</c:v>
                </c:pt>
                <c:pt idx="516">
                  <c:v>0.67187150278599095</c:v>
                </c:pt>
                <c:pt idx="517">
                  <c:v>0.23511291215587399</c:v>
                </c:pt>
                <c:pt idx="518">
                  <c:v>0.44687179728822302</c:v>
                </c:pt>
                <c:pt idx="519">
                  <c:v>0.56778852383701095</c:v>
                </c:pt>
                <c:pt idx="520">
                  <c:v>0.38608653653594699</c:v>
                </c:pt>
                <c:pt idx="521">
                  <c:v>0.51787628550224396</c:v>
                </c:pt>
                <c:pt idx="522">
                  <c:v>0.49837434767755501</c:v>
                </c:pt>
                <c:pt idx="523">
                  <c:v>0.46087832345769197</c:v>
                </c:pt>
                <c:pt idx="524">
                  <c:v>0.526546431221948</c:v>
                </c:pt>
                <c:pt idx="525">
                  <c:v>0.54752677025291896</c:v>
                </c:pt>
                <c:pt idx="526">
                  <c:v>0.51697510867132401</c:v>
                </c:pt>
                <c:pt idx="527">
                  <c:v>0.52235860947825996</c:v>
                </c:pt>
                <c:pt idx="528">
                  <c:v>0.39011532707417901</c:v>
                </c:pt>
                <c:pt idx="529">
                  <c:v>0.40952891422916998</c:v>
                </c:pt>
                <c:pt idx="530">
                  <c:v>0.582172012863857</c:v>
                </c:pt>
                <c:pt idx="531">
                  <c:v>0.48445028213313901</c:v>
                </c:pt>
                <c:pt idx="532">
                  <c:v>0.40411007315435399</c:v>
                </c:pt>
                <c:pt idx="533">
                  <c:v>0.43004982977771</c:v>
                </c:pt>
                <c:pt idx="534">
                  <c:v>0.59521846175593995</c:v>
                </c:pt>
                <c:pt idx="535">
                  <c:v>0.33335296681548798</c:v>
                </c:pt>
                <c:pt idx="536">
                  <c:v>0.45396930108730199</c:v>
                </c:pt>
                <c:pt idx="537">
                  <c:v>0.634039746021275</c:v>
                </c:pt>
                <c:pt idx="538">
                  <c:v>0.209691479461414</c:v>
                </c:pt>
                <c:pt idx="539">
                  <c:v>0.72983543215257596</c:v>
                </c:pt>
                <c:pt idx="540">
                  <c:v>0.42272850428206199</c:v>
                </c:pt>
                <c:pt idx="541">
                  <c:v>0.43091566634075101</c:v>
                </c:pt>
                <c:pt idx="542">
                  <c:v>0.68828116717124699</c:v>
                </c:pt>
                <c:pt idx="543">
                  <c:v>0.436428748129911</c:v>
                </c:pt>
                <c:pt idx="544">
                  <c:v>0.28702776567046401</c:v>
                </c:pt>
                <c:pt idx="545">
                  <c:v>0.36674951996136101</c:v>
                </c:pt>
                <c:pt idx="546">
                  <c:v>0.53180624109130703</c:v>
                </c:pt>
                <c:pt idx="547">
                  <c:v>0.851747576246628</c:v>
                </c:pt>
                <c:pt idx="548">
                  <c:v>0.41176713119485397</c:v>
                </c:pt>
                <c:pt idx="549">
                  <c:v>0.31165993238228701</c:v>
                </c:pt>
                <c:pt idx="550">
                  <c:v>0.30038049688416602</c:v>
                </c:pt>
                <c:pt idx="551">
                  <c:v>0.68939438560944299</c:v>
                </c:pt>
                <c:pt idx="552">
                  <c:v>0.51494893331291403</c:v>
                </c:pt>
                <c:pt idx="553">
                  <c:v>0.55226825619338205</c:v>
                </c:pt>
                <c:pt idx="554">
                  <c:v>0.53205951301110899</c:v>
                </c:pt>
                <c:pt idx="555">
                  <c:v>0.34476198329583302</c:v>
                </c:pt>
                <c:pt idx="556">
                  <c:v>0.51420678768745098</c:v>
                </c:pt>
                <c:pt idx="557">
                  <c:v>0.40536465266406702</c:v>
                </c:pt>
                <c:pt idx="558">
                  <c:v>0.46923629681112999</c:v>
                </c:pt>
                <c:pt idx="559">
                  <c:v>0.52655821131124203</c:v>
                </c:pt>
                <c:pt idx="560">
                  <c:v>0.34903226566457402</c:v>
                </c:pt>
                <c:pt idx="561">
                  <c:v>0.68282698582855295</c:v>
                </c:pt>
                <c:pt idx="562">
                  <c:v>0.22287339938036699</c:v>
                </c:pt>
                <c:pt idx="563">
                  <c:v>0.52095088880773699</c:v>
                </c:pt>
                <c:pt idx="564">
                  <c:v>0.68834006761771305</c:v>
                </c:pt>
                <c:pt idx="565">
                  <c:v>0.52500912956920198</c:v>
                </c:pt>
                <c:pt idx="566">
                  <c:v>0.45250267997031401</c:v>
                </c:pt>
                <c:pt idx="567">
                  <c:v>0.40931687262189398</c:v>
                </c:pt>
                <c:pt idx="568">
                  <c:v>0.369771112865035</c:v>
                </c:pt>
                <c:pt idx="569">
                  <c:v>0.52707064519549096</c:v>
                </c:pt>
                <c:pt idx="570">
                  <c:v>0.43919706911378398</c:v>
                </c:pt>
                <c:pt idx="571">
                  <c:v>0.352589852631083</c:v>
                </c:pt>
                <c:pt idx="572">
                  <c:v>0.688976192439538</c:v>
                </c:pt>
                <c:pt idx="573">
                  <c:v>0.60658035787911302</c:v>
                </c:pt>
                <c:pt idx="574">
                  <c:v>0.44438619844738397</c:v>
                </c:pt>
                <c:pt idx="575">
                  <c:v>0.34959770995064099</c:v>
                </c:pt>
                <c:pt idx="576">
                  <c:v>0.52334813697887805</c:v>
                </c:pt>
                <c:pt idx="577">
                  <c:v>0.49230171164697401</c:v>
                </c:pt>
                <c:pt idx="578">
                  <c:v>0.62472758543509699</c:v>
                </c:pt>
                <c:pt idx="579">
                  <c:v>0.32192039015655699</c:v>
                </c:pt>
                <c:pt idx="580">
                  <c:v>0.69000695025268299</c:v>
                </c:pt>
                <c:pt idx="581">
                  <c:v>0.480692433648647</c:v>
                </c:pt>
                <c:pt idx="582">
                  <c:v>0.22104159549529401</c:v>
                </c:pt>
                <c:pt idx="583">
                  <c:v>0.33401265181590101</c:v>
                </c:pt>
                <c:pt idx="584">
                  <c:v>0.47007268315093798</c:v>
                </c:pt>
                <c:pt idx="585">
                  <c:v>0.70699383901330004</c:v>
                </c:pt>
                <c:pt idx="586">
                  <c:v>0.31972929354804502</c:v>
                </c:pt>
                <c:pt idx="587">
                  <c:v>0.43427888183392399</c:v>
                </c:pt>
                <c:pt idx="588">
                  <c:v>0.53579969136165995</c:v>
                </c:pt>
                <c:pt idx="589">
                  <c:v>0.75581052904380996</c:v>
                </c:pt>
                <c:pt idx="590">
                  <c:v>0.335314351682786</c:v>
                </c:pt>
                <c:pt idx="591">
                  <c:v>0.58043444969312796</c:v>
                </c:pt>
                <c:pt idx="592">
                  <c:v>0.343395492937836</c:v>
                </c:pt>
                <c:pt idx="593">
                  <c:v>0.48554583043739502</c:v>
                </c:pt>
                <c:pt idx="594">
                  <c:v>0.63151880691255602</c:v>
                </c:pt>
                <c:pt idx="595">
                  <c:v>0.24229287658000401</c:v>
                </c:pt>
                <c:pt idx="596">
                  <c:v>0.43173438254662</c:v>
                </c:pt>
                <c:pt idx="597">
                  <c:v>0.78398850263285003</c:v>
                </c:pt>
                <c:pt idx="598">
                  <c:v>0.39712448020356</c:v>
                </c:pt>
                <c:pt idx="599">
                  <c:v>0.33247535016315399</c:v>
                </c:pt>
                <c:pt idx="600">
                  <c:v>0.70022617771442697</c:v>
                </c:pt>
                <c:pt idx="601">
                  <c:v>0.353108176559978</c:v>
                </c:pt>
                <c:pt idx="602">
                  <c:v>0.73176736679664001</c:v>
                </c:pt>
                <c:pt idx="603">
                  <c:v>0.220923794602363</c:v>
                </c:pt>
                <c:pt idx="604">
                  <c:v>0.42689276584716501</c:v>
                </c:pt>
                <c:pt idx="605">
                  <c:v>0.40674881315600397</c:v>
                </c:pt>
                <c:pt idx="606">
                  <c:v>0.503563477011156</c:v>
                </c:pt>
                <c:pt idx="607">
                  <c:v>0.51810010719881305</c:v>
                </c:pt>
                <c:pt idx="608">
                  <c:v>0.71753112888595705</c:v>
                </c:pt>
                <c:pt idx="609">
                  <c:v>0.53523424707559297</c:v>
                </c:pt>
                <c:pt idx="610">
                  <c:v>0.31023454157782498</c:v>
                </c:pt>
                <c:pt idx="611">
                  <c:v>0.54244366172295599</c:v>
                </c:pt>
                <c:pt idx="612">
                  <c:v>0.27277974767048702</c:v>
                </c:pt>
                <c:pt idx="613">
                  <c:v>0.75280660627407503</c:v>
                </c:pt>
                <c:pt idx="614">
                  <c:v>0.24799443979785399</c:v>
                </c:pt>
                <c:pt idx="615">
                  <c:v>0.50411714120793005</c:v>
                </c:pt>
                <c:pt idx="616">
                  <c:v>0.52508570014960698</c:v>
                </c:pt>
                <c:pt idx="617">
                  <c:v>0.32223845256747002</c:v>
                </c:pt>
                <c:pt idx="618">
                  <c:v>0.61718243824288199</c:v>
                </c:pt>
                <c:pt idx="619">
                  <c:v>0.40485810882446499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TS_whole!$D$1</c:f>
              <c:strCache>
                <c:ptCount val="1"/>
                <c:pt idx="0">
                  <c:v>2</c:v>
                </c:pt>
              </c:strCache>
            </c:strRef>
          </c:tx>
          <c:spPr>
            <a:ln w="63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TS_whole!$A$3:$A$622</c:f>
              <c:numCache>
                <c:formatCode>General</c:formatCode>
                <c:ptCount val="620"/>
                <c:pt idx="0">
                  <c:v>1</c:v>
                </c:pt>
                <c:pt idx="250">
                  <c:v>25000</c:v>
                </c:pt>
                <c:pt idx="500">
                  <c:v>50000</c:v>
                </c:pt>
              </c:numCache>
            </c:numRef>
          </c:cat>
          <c:val>
            <c:numRef>
              <c:f>TS_whole!$D$3:$D$622</c:f>
              <c:numCache>
                <c:formatCode>0.0</c:formatCode>
                <c:ptCount val="620"/>
                <c:pt idx="0">
                  <c:v>1.49553807188662</c:v>
                </c:pt>
                <c:pt idx="1">
                  <c:v>1.49036482190009</c:v>
                </c:pt>
                <c:pt idx="2">
                  <c:v>1.3128522929352799</c:v>
                </c:pt>
                <c:pt idx="3">
                  <c:v>1.54591798243251</c:v>
                </c:pt>
                <c:pt idx="4">
                  <c:v>1.4601821415099401</c:v>
                </c:pt>
                <c:pt idx="5">
                  <c:v>1.4300264051301399</c:v>
                </c:pt>
                <c:pt idx="6">
                  <c:v>1.57088430241957</c:v>
                </c:pt>
                <c:pt idx="7">
                  <c:v>1.4577949021932399</c:v>
                </c:pt>
                <c:pt idx="8">
                  <c:v>1.59722476693431</c:v>
                </c:pt>
                <c:pt idx="9">
                  <c:v>1.40396076952094</c:v>
                </c:pt>
                <c:pt idx="10">
                  <c:v>1.43171310017783</c:v>
                </c:pt>
                <c:pt idx="11">
                  <c:v>1.4725278870507099</c:v>
                </c:pt>
                <c:pt idx="12">
                  <c:v>1.4148515385029901</c:v>
                </c:pt>
                <c:pt idx="13">
                  <c:v>1.4305868405453499</c:v>
                </c:pt>
                <c:pt idx="14">
                  <c:v>1.53927897828313</c:v>
                </c:pt>
                <c:pt idx="15">
                  <c:v>1.52277307754486</c:v>
                </c:pt>
                <c:pt idx="16">
                  <c:v>1.5305275637225799</c:v>
                </c:pt>
                <c:pt idx="17">
                  <c:v>1.61959368432397</c:v>
                </c:pt>
                <c:pt idx="18">
                  <c:v>1.22132887859029</c:v>
                </c:pt>
                <c:pt idx="19">
                  <c:v>1.5744085789728901</c:v>
                </c:pt>
                <c:pt idx="20">
                  <c:v>1.4698280972139901</c:v>
                </c:pt>
                <c:pt idx="21">
                  <c:v>1.38289055342997</c:v>
                </c:pt>
                <c:pt idx="22">
                  <c:v>1.54237215067091</c:v>
                </c:pt>
                <c:pt idx="23">
                  <c:v>1.4362828043325999</c:v>
                </c:pt>
                <c:pt idx="24">
                  <c:v>1.3835479872824299</c:v>
                </c:pt>
                <c:pt idx="25">
                  <c:v>1.6789728943255899</c:v>
                </c:pt>
                <c:pt idx="26">
                  <c:v>1.3960230640728599</c:v>
                </c:pt>
                <c:pt idx="27">
                  <c:v>1.4570350811014701</c:v>
                </c:pt>
                <c:pt idx="28">
                  <c:v>1.6244543837904799</c:v>
                </c:pt>
                <c:pt idx="29">
                  <c:v>1.4430996389502599</c:v>
                </c:pt>
                <c:pt idx="30">
                  <c:v>1.4873740367516299</c:v>
                </c:pt>
                <c:pt idx="31">
                  <c:v>1.32240663900415</c:v>
                </c:pt>
                <c:pt idx="32">
                  <c:v>1.4583337824001701</c:v>
                </c:pt>
                <c:pt idx="33">
                  <c:v>1.6554777173034401</c:v>
                </c:pt>
                <c:pt idx="34">
                  <c:v>1.4656571644123499</c:v>
                </c:pt>
                <c:pt idx="35">
                  <c:v>1.4274236137306699</c:v>
                </c:pt>
                <c:pt idx="36">
                  <c:v>1.4728727703831399</c:v>
                </c:pt>
                <c:pt idx="37">
                  <c:v>1.50486608826858</c:v>
                </c:pt>
                <c:pt idx="38">
                  <c:v>1.4401465754162801</c:v>
                </c:pt>
                <c:pt idx="39">
                  <c:v>1.4251495392574201</c:v>
                </c:pt>
                <c:pt idx="40">
                  <c:v>1.5460742576925099</c:v>
                </c:pt>
                <c:pt idx="41">
                  <c:v>1.2990946812523601</c:v>
                </c:pt>
                <c:pt idx="42">
                  <c:v>1.5207953871854301</c:v>
                </c:pt>
                <c:pt idx="43">
                  <c:v>1.38347793285553</c:v>
                </c:pt>
                <c:pt idx="44">
                  <c:v>1.6827450557740999</c:v>
                </c:pt>
                <c:pt idx="45">
                  <c:v>1.5644177399364101</c:v>
                </c:pt>
                <c:pt idx="46">
                  <c:v>1.2959530096459599</c:v>
                </c:pt>
                <c:pt idx="47">
                  <c:v>1.6348062725656101</c:v>
                </c:pt>
                <c:pt idx="48">
                  <c:v>1.3766287654254501</c:v>
                </c:pt>
                <c:pt idx="49">
                  <c:v>1.5590289378671101</c:v>
                </c:pt>
                <c:pt idx="50">
                  <c:v>1.41523953225198</c:v>
                </c:pt>
                <c:pt idx="51">
                  <c:v>1.3386161556286</c:v>
                </c:pt>
                <c:pt idx="52">
                  <c:v>1.6477232311257199</c:v>
                </c:pt>
                <c:pt idx="53">
                  <c:v>1.60258123619119</c:v>
                </c:pt>
                <c:pt idx="54">
                  <c:v>1.4015465861938901</c:v>
                </c:pt>
                <c:pt idx="55">
                  <c:v>1.44004957697904</c:v>
                </c:pt>
                <c:pt idx="56">
                  <c:v>1.47763108261034</c:v>
                </c:pt>
                <c:pt idx="57">
                  <c:v>1.3974510966212199</c:v>
                </c:pt>
                <c:pt idx="58">
                  <c:v>1.56799051570836</c:v>
                </c:pt>
                <c:pt idx="59">
                  <c:v>1.54473244597726</c:v>
                </c:pt>
                <c:pt idx="60">
                  <c:v>1.35292881392466</c:v>
                </c:pt>
                <c:pt idx="61">
                  <c:v>1.4615293420272699</c:v>
                </c:pt>
                <c:pt idx="62">
                  <c:v>1.41057282965997</c:v>
                </c:pt>
                <c:pt idx="63">
                  <c:v>1.4503421889314001</c:v>
                </c:pt>
                <c:pt idx="64">
                  <c:v>1.52342512259525</c:v>
                </c:pt>
                <c:pt idx="65">
                  <c:v>1.63992024572937</c:v>
                </c:pt>
                <c:pt idx="66">
                  <c:v>1.3361642506870699</c:v>
                </c:pt>
                <c:pt idx="67">
                  <c:v>1.53969930484453</c:v>
                </c:pt>
                <c:pt idx="68">
                  <c:v>1.46079646494584</c:v>
                </c:pt>
                <c:pt idx="69">
                  <c:v>1.3195074634908699</c:v>
                </c:pt>
                <c:pt idx="70">
                  <c:v>1.5119631405938501</c:v>
                </c:pt>
                <c:pt idx="71">
                  <c:v>1.6319232634585299</c:v>
                </c:pt>
                <c:pt idx="72">
                  <c:v>1.42804332596864</c:v>
                </c:pt>
                <c:pt idx="73">
                  <c:v>1.53040901007706</c:v>
                </c:pt>
                <c:pt idx="74">
                  <c:v>1.4030123403567401</c:v>
                </c:pt>
                <c:pt idx="75">
                  <c:v>1.23865387724309</c:v>
                </c:pt>
                <c:pt idx="76">
                  <c:v>1.6174327746941899</c:v>
                </c:pt>
                <c:pt idx="77">
                  <c:v>1.8046451473837399</c:v>
                </c:pt>
                <c:pt idx="78">
                  <c:v>1.2882847443013401</c:v>
                </c:pt>
                <c:pt idx="79">
                  <c:v>1.47829390526486</c:v>
                </c:pt>
                <c:pt idx="80">
                  <c:v>1.55451851053511</c:v>
                </c:pt>
                <c:pt idx="81">
                  <c:v>1.3542490704316399</c:v>
                </c:pt>
                <c:pt idx="82">
                  <c:v>1.4575039068815001</c:v>
                </c:pt>
                <c:pt idx="83">
                  <c:v>1.5209678288516499</c:v>
                </c:pt>
                <c:pt idx="84">
                  <c:v>1.49815164089023</c:v>
                </c:pt>
                <c:pt idx="85">
                  <c:v>1.53704801422644</c:v>
                </c:pt>
                <c:pt idx="86">
                  <c:v>1.3062941208169401</c:v>
                </c:pt>
                <c:pt idx="87">
                  <c:v>1.6204397262488499</c:v>
                </c:pt>
                <c:pt idx="88">
                  <c:v>1.47159562429272</c:v>
                </c:pt>
                <c:pt idx="89">
                  <c:v>1.54743223581398</c:v>
                </c:pt>
                <c:pt idx="90">
                  <c:v>1.3121032494476501</c:v>
                </c:pt>
                <c:pt idx="91">
                  <c:v>1.6211510481219999</c:v>
                </c:pt>
                <c:pt idx="92">
                  <c:v>1.46821684539527</c:v>
                </c:pt>
                <c:pt idx="93">
                  <c:v>1.26496739774748</c:v>
                </c:pt>
                <c:pt idx="94">
                  <c:v>1.6183273158376901</c:v>
                </c:pt>
                <c:pt idx="95">
                  <c:v>1.4345907204828401</c:v>
                </c:pt>
                <c:pt idx="96">
                  <c:v>1.4593414883871301</c:v>
                </c:pt>
                <c:pt idx="97">
                  <c:v>1.5698604300264101</c:v>
                </c:pt>
                <c:pt idx="98">
                  <c:v>1.48339171202242</c:v>
                </c:pt>
                <c:pt idx="99">
                  <c:v>1.37957644015735</c:v>
                </c:pt>
                <c:pt idx="100">
                  <c:v>1.62732661529342</c:v>
                </c:pt>
                <c:pt idx="101">
                  <c:v>1.5099962278385499</c:v>
                </c:pt>
                <c:pt idx="102">
                  <c:v>1.4423613730667699</c:v>
                </c:pt>
                <c:pt idx="103">
                  <c:v>1.38268577895134</c:v>
                </c:pt>
                <c:pt idx="104">
                  <c:v>1.3966643315191001</c:v>
                </c:pt>
                <c:pt idx="105">
                  <c:v>1.2755887266260699</c:v>
                </c:pt>
                <c:pt idx="106">
                  <c:v>1.56507517378887</c:v>
                </c:pt>
                <c:pt idx="107">
                  <c:v>1.55168938944873</c:v>
                </c:pt>
                <c:pt idx="108">
                  <c:v>1.49060731799321</c:v>
                </c:pt>
                <c:pt idx="109">
                  <c:v>1.67151479226168</c:v>
                </c:pt>
                <c:pt idx="110">
                  <c:v>1.22638896373336</c:v>
                </c:pt>
                <c:pt idx="111">
                  <c:v>1.7098291749743999</c:v>
                </c:pt>
                <c:pt idx="112">
                  <c:v>1.3828582206175599</c:v>
                </c:pt>
                <c:pt idx="113">
                  <c:v>1.3325429756964999</c:v>
                </c:pt>
                <c:pt idx="114">
                  <c:v>1.5902893786711201</c:v>
                </c:pt>
                <c:pt idx="115">
                  <c:v>1.44958236783963</c:v>
                </c:pt>
                <c:pt idx="116">
                  <c:v>1.61490542652368</c:v>
                </c:pt>
                <c:pt idx="117">
                  <c:v>1.3906719836180399</c:v>
                </c:pt>
                <c:pt idx="118">
                  <c:v>1.53563075928221</c:v>
                </c:pt>
                <c:pt idx="119">
                  <c:v>1.5315891577302401</c:v>
                </c:pt>
                <c:pt idx="120">
                  <c:v>1.39880907474268</c:v>
                </c:pt>
                <c:pt idx="121">
                  <c:v>1.48461497009215</c:v>
                </c:pt>
                <c:pt idx="122">
                  <c:v>1.37078191518026</c:v>
                </c:pt>
                <c:pt idx="123">
                  <c:v>1.5535485261626301</c:v>
                </c:pt>
                <c:pt idx="124">
                  <c:v>2</c:v>
                </c:pt>
                <c:pt idx="125">
                  <c:v>1.1604839144258201</c:v>
                </c:pt>
                <c:pt idx="126">
                  <c:v>1.2999946111979299</c:v>
                </c:pt>
                <c:pt idx="127">
                  <c:v>1.2975265398501901</c:v>
                </c:pt>
                <c:pt idx="128">
                  <c:v>1.7035997197822901</c:v>
                </c:pt>
                <c:pt idx="129">
                  <c:v>1.3887859028937899</c:v>
                </c:pt>
                <c:pt idx="130">
                  <c:v>1.29957967343859</c:v>
                </c:pt>
                <c:pt idx="131">
                  <c:v>1.58120924718435</c:v>
                </c:pt>
                <c:pt idx="132">
                  <c:v>1.5775286953710199</c:v>
                </c:pt>
                <c:pt idx="133">
                  <c:v>1.60228485207738</c:v>
                </c:pt>
                <c:pt idx="134">
                  <c:v>1.2913455838767001</c:v>
                </c:pt>
                <c:pt idx="135">
                  <c:v>1.26297892978391</c:v>
                </c:pt>
                <c:pt idx="136">
                  <c:v>1.7427978660343799</c:v>
                </c:pt>
                <c:pt idx="137">
                  <c:v>1.5953117421997101</c:v>
                </c:pt>
                <c:pt idx="138">
                  <c:v>1.3858436169639501</c:v>
                </c:pt>
                <c:pt idx="139">
                  <c:v>1.54591798243251</c:v>
                </c:pt>
                <c:pt idx="140">
                  <c:v>1.2873309263350801</c:v>
                </c:pt>
                <c:pt idx="141">
                  <c:v>1.4414560543191199</c:v>
                </c:pt>
                <c:pt idx="142">
                  <c:v>1.41628495985342</c:v>
                </c:pt>
                <c:pt idx="143">
                  <c:v>1.4861292234736201</c:v>
                </c:pt>
                <c:pt idx="144">
                  <c:v>1.30786765102118</c:v>
                </c:pt>
                <c:pt idx="145">
                  <c:v>1.9008945411435001</c:v>
                </c:pt>
                <c:pt idx="146">
                  <c:v>1.4941962601713601</c:v>
                </c:pt>
                <c:pt idx="147">
                  <c:v>1.4097106213288799</c:v>
                </c:pt>
                <c:pt idx="148">
                  <c:v>1.4828043325968601</c:v>
                </c:pt>
                <c:pt idx="149">
                  <c:v>1.6552567764185999</c:v>
                </c:pt>
                <c:pt idx="150">
                  <c:v>1.27972732661529</c:v>
                </c:pt>
                <c:pt idx="151">
                  <c:v>1.4416392735894801</c:v>
                </c:pt>
                <c:pt idx="152">
                  <c:v>1.4024249609311801</c:v>
                </c:pt>
                <c:pt idx="153">
                  <c:v>1.4830037182734299</c:v>
                </c:pt>
                <c:pt idx="154">
                  <c:v>1.4736864794956099</c:v>
                </c:pt>
                <c:pt idx="155">
                  <c:v>1.5213396561944299</c:v>
                </c:pt>
                <c:pt idx="156">
                  <c:v>1.45093495715902</c:v>
                </c:pt>
                <c:pt idx="157">
                  <c:v>1.5524007113218701</c:v>
                </c:pt>
                <c:pt idx="158">
                  <c:v>1.2686964487794401</c:v>
                </c:pt>
                <c:pt idx="159">
                  <c:v>1.72595785956782</c:v>
                </c:pt>
                <c:pt idx="160">
                  <c:v>1.6174597187045301</c:v>
                </c:pt>
                <c:pt idx="161">
                  <c:v>1.20752815649081</c:v>
                </c:pt>
                <c:pt idx="162">
                  <c:v>1.5030392843670899</c:v>
                </c:pt>
                <c:pt idx="163">
                  <c:v>1.13643907959261</c:v>
                </c:pt>
                <c:pt idx="164">
                  <c:v>1.44520127175729</c:v>
                </c:pt>
                <c:pt idx="165">
                  <c:v>1.92232041817104</c:v>
                </c:pt>
                <c:pt idx="166">
                  <c:v>1.64705501966913</c:v>
                </c:pt>
                <c:pt idx="167">
                  <c:v>1.2160747965727201</c:v>
                </c:pt>
                <c:pt idx="168">
                  <c:v>1.6784447917228</c:v>
                </c:pt>
                <c:pt idx="169">
                  <c:v>1.3916150239801699</c:v>
                </c:pt>
                <c:pt idx="170">
                  <c:v>1.58273427816996</c:v>
                </c:pt>
                <c:pt idx="171">
                  <c:v>1.2046451473837401</c:v>
                </c:pt>
                <c:pt idx="172">
                  <c:v>1.57259255267554</c:v>
                </c:pt>
                <c:pt idx="173">
                  <c:v>1.6162849598534199</c:v>
                </c:pt>
                <c:pt idx="174">
                  <c:v>1.1853316807673699</c:v>
                </c:pt>
                <c:pt idx="175">
                  <c:v>1.3375922832354401</c:v>
                </c:pt>
                <c:pt idx="176">
                  <c:v>1.73245675486339</c:v>
                </c:pt>
                <c:pt idx="177">
                  <c:v>1.6304467316915401</c:v>
                </c:pt>
                <c:pt idx="178">
                  <c:v>1.3027375114512001</c:v>
                </c:pt>
                <c:pt idx="179">
                  <c:v>1.5971062132887901</c:v>
                </c:pt>
                <c:pt idx="180">
                  <c:v>1.52056905749852</c:v>
                </c:pt>
                <c:pt idx="181">
                  <c:v>1.42916419679905</c:v>
                </c:pt>
                <c:pt idx="182">
                  <c:v>1.42596863717196</c:v>
                </c:pt>
                <c:pt idx="183">
                  <c:v>1.4530635339764</c:v>
                </c:pt>
                <c:pt idx="184">
                  <c:v>1.5651667834240399</c:v>
                </c:pt>
                <c:pt idx="185">
                  <c:v>1.65619442797866</c:v>
                </c:pt>
                <c:pt idx="186">
                  <c:v>1.1817157945788701</c:v>
                </c:pt>
                <c:pt idx="187">
                  <c:v>1.65776256938083</c:v>
                </c:pt>
                <c:pt idx="188">
                  <c:v>1</c:v>
                </c:pt>
                <c:pt idx="189">
                  <c:v>1.8009484291641999</c:v>
                </c:pt>
                <c:pt idx="190">
                  <c:v>1.40305545077329</c:v>
                </c:pt>
                <c:pt idx="191">
                  <c:v>1.42461604785256</c:v>
                </c:pt>
                <c:pt idx="192">
                  <c:v>1.53724201110093</c:v>
                </c:pt>
                <c:pt idx="193">
                  <c:v>1.47751791776688</c:v>
                </c:pt>
                <c:pt idx="194">
                  <c:v>1.63168615616748</c:v>
                </c:pt>
                <c:pt idx="195">
                  <c:v>1.3269278439402901</c:v>
                </c:pt>
                <c:pt idx="196">
                  <c:v>1.4052756372258399</c:v>
                </c:pt>
                <c:pt idx="197">
                  <c:v>1.53928975588727</c:v>
                </c:pt>
                <c:pt idx="198">
                  <c:v>1.51849436870184</c:v>
                </c:pt>
                <c:pt idx="199">
                  <c:v>1.39516624454384</c:v>
                </c:pt>
                <c:pt idx="200">
                  <c:v>1.46366330764671</c:v>
                </c:pt>
                <c:pt idx="201">
                  <c:v>1.4179985989114601</c:v>
                </c:pt>
                <c:pt idx="202">
                  <c:v>1.65314975480951</c:v>
                </c:pt>
                <c:pt idx="203">
                  <c:v>1.4299132402866801</c:v>
                </c:pt>
                <c:pt idx="204">
                  <c:v>1.4558226006358801</c:v>
                </c:pt>
                <c:pt idx="205">
                  <c:v>1.41124642991863</c:v>
                </c:pt>
                <c:pt idx="206">
                  <c:v>1.60141725494423</c:v>
                </c:pt>
                <c:pt idx="207">
                  <c:v>1.59957428463653</c:v>
                </c:pt>
                <c:pt idx="208">
                  <c:v>1.55201271757288</c:v>
                </c:pt>
                <c:pt idx="209">
                  <c:v>1.2341057282965999</c:v>
                </c:pt>
                <c:pt idx="210">
                  <c:v>1.40972139893302</c:v>
                </c:pt>
                <c:pt idx="211">
                  <c:v>1.53266152934203</c:v>
                </c:pt>
                <c:pt idx="212">
                  <c:v>1.38731475992887</c:v>
                </c:pt>
                <c:pt idx="213">
                  <c:v>1.57826157245244</c:v>
                </c:pt>
                <c:pt idx="214">
                  <c:v>1.5765479333944099</c:v>
                </c:pt>
                <c:pt idx="215">
                  <c:v>1.29855041224336</c:v>
                </c:pt>
                <c:pt idx="216">
                  <c:v>1.63059222934742</c:v>
                </c:pt>
                <c:pt idx="217">
                  <c:v>1.5508810691383299</c:v>
                </c:pt>
                <c:pt idx="218">
                  <c:v>1.58721237268955</c:v>
                </c:pt>
                <c:pt idx="219">
                  <c:v>1.27868189901385</c:v>
                </c:pt>
                <c:pt idx="220">
                  <c:v>1.4164789567279199</c:v>
                </c:pt>
                <c:pt idx="221">
                  <c:v>1.49772053672469</c:v>
                </c:pt>
                <c:pt idx="222">
                  <c:v>1.47444630058738</c:v>
                </c:pt>
                <c:pt idx="223">
                  <c:v>1.3425014819205701</c:v>
                </c:pt>
                <c:pt idx="224">
                  <c:v>1.5656841084227</c:v>
                </c:pt>
                <c:pt idx="225">
                  <c:v>1.4084388640405201</c:v>
                </c:pt>
                <c:pt idx="226">
                  <c:v>1.6549657811068601</c:v>
                </c:pt>
                <c:pt idx="227">
                  <c:v>1.4785148461497</c:v>
                </c:pt>
                <c:pt idx="228">
                  <c:v>1.4687934472166799</c:v>
                </c:pt>
                <c:pt idx="229">
                  <c:v>1.6375922832354399</c:v>
                </c:pt>
                <c:pt idx="230">
                  <c:v>1.38078892062295</c:v>
                </c:pt>
                <c:pt idx="231">
                  <c:v>1.11374144527672</c:v>
                </c:pt>
                <c:pt idx="232">
                  <c:v>1.32697095435685</c:v>
                </c:pt>
                <c:pt idx="233">
                  <c:v>1.6242927197284001</c:v>
                </c:pt>
                <c:pt idx="234">
                  <c:v>1.7220294228593001</c:v>
                </c:pt>
                <c:pt idx="235">
                  <c:v>1.58069731098777</c:v>
                </c:pt>
                <c:pt idx="236">
                  <c:v>1.5313143288247</c:v>
                </c:pt>
                <c:pt idx="237">
                  <c:v>1.52318262650213</c:v>
                </c:pt>
                <c:pt idx="238">
                  <c:v>1.3657595516516701</c:v>
                </c:pt>
                <c:pt idx="239">
                  <c:v>1.51105243304413</c:v>
                </c:pt>
                <c:pt idx="240">
                  <c:v>1.30108314921593</c:v>
                </c:pt>
                <c:pt idx="241">
                  <c:v>1.6543676240771701</c:v>
                </c:pt>
                <c:pt idx="242">
                  <c:v>1.1850784070701099</c:v>
                </c:pt>
                <c:pt idx="243">
                  <c:v>1.50693538826319</c:v>
                </c:pt>
                <c:pt idx="244">
                  <c:v>1.7206876111440399</c:v>
                </c:pt>
                <c:pt idx="245">
                  <c:v>1.44560543191249</c:v>
                </c:pt>
                <c:pt idx="246">
                  <c:v>1.03358301449588</c:v>
                </c:pt>
                <c:pt idx="247">
                  <c:v>1.4924395106967701</c:v>
                </c:pt>
                <c:pt idx="248">
                  <c:v>1.6645362935819401</c:v>
                </c:pt>
                <c:pt idx="249">
                  <c:v>1.6930969445492301</c:v>
                </c:pt>
                <c:pt idx="250">
                  <c:v>1.5278654955003499</c:v>
                </c:pt>
                <c:pt idx="251">
                  <c:v>1.4913401950746299</c:v>
                </c:pt>
                <c:pt idx="252">
                  <c:v>1.52843131971763</c:v>
                </c:pt>
                <c:pt idx="253">
                  <c:v>1.40783531820876</c:v>
                </c:pt>
                <c:pt idx="254">
                  <c:v>1.3335291264751801</c:v>
                </c:pt>
                <c:pt idx="255">
                  <c:v>1.3526054858005101</c:v>
                </c:pt>
                <c:pt idx="256">
                  <c:v>1.3162310718327299</c:v>
                </c:pt>
                <c:pt idx="257">
                  <c:v>1.76786118445869</c:v>
                </c:pt>
                <c:pt idx="258">
                  <c:v>1.7008675971331599</c:v>
                </c:pt>
                <c:pt idx="259">
                  <c:v>1.54667241472221</c:v>
                </c:pt>
                <c:pt idx="260">
                  <c:v>1.2601174758851099</c:v>
                </c:pt>
                <c:pt idx="261">
                  <c:v>1.5447432235814</c:v>
                </c:pt>
                <c:pt idx="262">
                  <c:v>1.3675648003448799</c:v>
                </c:pt>
                <c:pt idx="263">
                  <c:v>1.2831222719189499</c:v>
                </c:pt>
                <c:pt idx="264">
                  <c:v>1.4949884140755501</c:v>
                </c:pt>
                <c:pt idx="265">
                  <c:v>1.53470388532629</c:v>
                </c:pt>
                <c:pt idx="266">
                  <c:v>1.46103896103896</c:v>
                </c:pt>
                <c:pt idx="267">
                  <c:v>1.58466346931077</c:v>
                </c:pt>
                <c:pt idx="268">
                  <c:v>1.4602198631244301</c:v>
                </c:pt>
                <c:pt idx="269">
                  <c:v>1.6101147814840799</c:v>
                </c:pt>
                <c:pt idx="270">
                  <c:v>1.4553268308455001</c:v>
                </c:pt>
                <c:pt idx="271">
                  <c:v>1.3950800237107299</c:v>
                </c:pt>
                <c:pt idx="272">
                  <c:v>1.4268524007113199</c:v>
                </c:pt>
                <c:pt idx="273">
                  <c:v>1.6124858543945699</c:v>
                </c:pt>
                <c:pt idx="274">
                  <c:v>1.4583984480250001</c:v>
                </c:pt>
                <c:pt idx="275">
                  <c:v>1.4375222288085401</c:v>
                </c:pt>
                <c:pt idx="276">
                  <c:v>1.4649835641536899</c:v>
                </c:pt>
                <c:pt idx="277">
                  <c:v>1.4238993371773501</c:v>
                </c:pt>
                <c:pt idx="278">
                  <c:v>1.45393113110955</c:v>
                </c:pt>
                <c:pt idx="279">
                  <c:v>1.5781807404214001</c:v>
                </c:pt>
                <c:pt idx="280">
                  <c:v>1.4549172818882401</c:v>
                </c:pt>
                <c:pt idx="281">
                  <c:v>1.5757719458964301</c:v>
                </c:pt>
                <c:pt idx="282">
                  <c:v>1.3964972786549501</c:v>
                </c:pt>
                <c:pt idx="283">
                  <c:v>1.50798081586463</c:v>
                </c:pt>
                <c:pt idx="284">
                  <c:v>1.51937274343913</c:v>
                </c:pt>
                <c:pt idx="285">
                  <c:v>1.3649188985288601</c:v>
                </c:pt>
                <c:pt idx="286">
                  <c:v>1.4609204073934401</c:v>
                </c:pt>
                <c:pt idx="287">
                  <c:v>1.3584415584415599</c:v>
                </c:pt>
                <c:pt idx="288">
                  <c:v>1.4927897828312799</c:v>
                </c:pt>
                <c:pt idx="289">
                  <c:v>1.5214959314544401</c:v>
                </c:pt>
                <c:pt idx="290">
                  <c:v>1.5428140324405899</c:v>
                </c:pt>
                <c:pt idx="291">
                  <c:v>1.50781376300048</c:v>
                </c:pt>
                <c:pt idx="292">
                  <c:v>1.6220617556717101</c:v>
                </c:pt>
                <c:pt idx="293">
                  <c:v>1.2861777226922499</c:v>
                </c:pt>
                <c:pt idx="294">
                  <c:v>1.40501697472652</c:v>
                </c:pt>
                <c:pt idx="295">
                  <c:v>1.4629088753570101</c:v>
                </c:pt>
                <c:pt idx="296">
                  <c:v>1.5756803362612499</c:v>
                </c:pt>
                <c:pt idx="297">
                  <c:v>1.49541412943903</c:v>
                </c:pt>
                <c:pt idx="298">
                  <c:v>1.37669881985235</c:v>
                </c:pt>
                <c:pt idx="299">
                  <c:v>1.58871584846689</c:v>
                </c:pt>
                <c:pt idx="300">
                  <c:v>1.3822331195775199</c:v>
                </c:pt>
                <c:pt idx="301">
                  <c:v>1.54845610820715</c:v>
                </c:pt>
                <c:pt idx="302">
                  <c:v>1.4998760575524099</c:v>
                </c:pt>
                <c:pt idx="303">
                  <c:v>1.46541466831923</c:v>
                </c:pt>
                <c:pt idx="304">
                  <c:v>1.5801314867704901</c:v>
                </c:pt>
                <c:pt idx="305">
                  <c:v>1.3224335830145</c:v>
                </c:pt>
                <c:pt idx="306">
                  <c:v>1.6524492105405</c:v>
                </c:pt>
                <c:pt idx="307">
                  <c:v>1.4132295090801299</c:v>
                </c:pt>
                <c:pt idx="308">
                  <c:v>1.42891092310179</c:v>
                </c:pt>
                <c:pt idx="309">
                  <c:v>1.5963895026135699</c:v>
                </c:pt>
                <c:pt idx="310">
                  <c:v>1.4070485531066399</c:v>
                </c:pt>
                <c:pt idx="311">
                  <c:v>1.34348763269925</c:v>
                </c:pt>
                <c:pt idx="312">
                  <c:v>1.3312227191895201</c:v>
                </c:pt>
                <c:pt idx="313">
                  <c:v>1.4682707334159599</c:v>
                </c:pt>
                <c:pt idx="314">
                  <c:v>1.6677749636255901</c:v>
                </c:pt>
                <c:pt idx="315">
                  <c:v>1.4715363474699601</c:v>
                </c:pt>
                <c:pt idx="316">
                  <c:v>1.79770975912055</c:v>
                </c:pt>
                <c:pt idx="317">
                  <c:v>1.2993695101578899</c:v>
                </c:pt>
                <c:pt idx="318">
                  <c:v>1.3262757988899101</c:v>
                </c:pt>
                <c:pt idx="319">
                  <c:v>1.47034542221264</c:v>
                </c:pt>
                <c:pt idx="320">
                  <c:v>1.3987929083364801</c:v>
                </c:pt>
                <c:pt idx="321">
                  <c:v>1.6636848628549901</c:v>
                </c:pt>
                <c:pt idx="322">
                  <c:v>1.46538772430889</c:v>
                </c:pt>
                <c:pt idx="323">
                  <c:v>1.5045535377485599</c:v>
                </c:pt>
                <c:pt idx="324">
                  <c:v>1.3264536293581899</c:v>
                </c:pt>
                <c:pt idx="325">
                  <c:v>1.4686856711753</c:v>
                </c:pt>
                <c:pt idx="326">
                  <c:v>1.66959098992294</c:v>
                </c:pt>
                <c:pt idx="327">
                  <c:v>1.47356792585008</c:v>
                </c:pt>
                <c:pt idx="328">
                  <c:v>1.3528318154874199</c:v>
                </c:pt>
                <c:pt idx="329">
                  <c:v>1.51042194320203</c:v>
                </c:pt>
                <c:pt idx="330">
                  <c:v>1.51141887158485</c:v>
                </c:pt>
                <c:pt idx="331">
                  <c:v>1.41508325699197</c:v>
                </c:pt>
                <c:pt idx="332">
                  <c:v>1.36550627795441</c:v>
                </c:pt>
                <c:pt idx="333">
                  <c:v>1.5093980708088599</c:v>
                </c:pt>
                <c:pt idx="334">
                  <c:v>1.5384437139623901</c:v>
                </c:pt>
                <c:pt idx="335">
                  <c:v>1.5314544376785</c:v>
                </c:pt>
                <c:pt idx="336">
                  <c:v>1.38851107398825</c:v>
                </c:pt>
                <c:pt idx="337">
                  <c:v>1.44712507409603</c:v>
                </c:pt>
                <c:pt idx="338">
                  <c:v>1.63785633453683</c:v>
                </c:pt>
                <c:pt idx="339">
                  <c:v>1.4464191410249501</c:v>
                </c:pt>
                <c:pt idx="340">
                  <c:v>1.39400226329687</c:v>
                </c:pt>
                <c:pt idx="341">
                  <c:v>1.5296006897666601</c:v>
                </c:pt>
                <c:pt idx="342">
                  <c:v>1.42646440696233</c:v>
                </c:pt>
                <c:pt idx="343">
                  <c:v>1.62481543352913</c:v>
                </c:pt>
                <c:pt idx="344">
                  <c:v>1.43669774209193</c:v>
                </c:pt>
                <c:pt idx="345">
                  <c:v>1.37253327585278</c:v>
                </c:pt>
                <c:pt idx="346">
                  <c:v>1.4689766664870401</c:v>
                </c:pt>
                <c:pt idx="347">
                  <c:v>1.50855202888398</c:v>
                </c:pt>
                <c:pt idx="348">
                  <c:v>1.6082340895618901</c:v>
                </c:pt>
                <c:pt idx="349">
                  <c:v>1.47060947351404</c:v>
                </c:pt>
                <c:pt idx="350">
                  <c:v>1.2639435253543101</c:v>
                </c:pt>
                <c:pt idx="351">
                  <c:v>1.6264428517540499</c:v>
                </c:pt>
                <c:pt idx="352">
                  <c:v>1.46404591259363</c:v>
                </c:pt>
                <c:pt idx="353">
                  <c:v>1.42936897127768</c:v>
                </c:pt>
                <c:pt idx="354">
                  <c:v>1.4570458587056101</c:v>
                </c:pt>
                <c:pt idx="355">
                  <c:v>1.48645255159778</c:v>
                </c:pt>
                <c:pt idx="356">
                  <c:v>1.5258393059222899</c:v>
                </c:pt>
                <c:pt idx="357">
                  <c:v>1.4584307808374199</c:v>
                </c:pt>
                <c:pt idx="358">
                  <c:v>1.5092687395591999</c:v>
                </c:pt>
                <c:pt idx="359">
                  <c:v>1.67895672791938</c:v>
                </c:pt>
                <c:pt idx="360">
                  <c:v>1.2435253543137399</c:v>
                </c:pt>
                <c:pt idx="361">
                  <c:v>1.4092849059654</c:v>
                </c:pt>
                <c:pt idx="362">
                  <c:v>1.45847928005604</c:v>
                </c:pt>
                <c:pt idx="363">
                  <c:v>1.4657649404537401</c:v>
                </c:pt>
                <c:pt idx="364">
                  <c:v>1.5839305922293501</c:v>
                </c:pt>
                <c:pt idx="365">
                  <c:v>1.15274020585224</c:v>
                </c:pt>
                <c:pt idx="366">
                  <c:v>1.6941693161610201</c:v>
                </c:pt>
                <c:pt idx="367">
                  <c:v>1.5183812038583799</c:v>
                </c:pt>
                <c:pt idx="368">
                  <c:v>1.5805033141132701</c:v>
                </c:pt>
                <c:pt idx="369">
                  <c:v>1.47108368809614</c:v>
                </c:pt>
                <c:pt idx="370">
                  <c:v>1.39996766718758</c:v>
                </c:pt>
                <c:pt idx="371">
                  <c:v>1.4008675971331599</c:v>
                </c:pt>
                <c:pt idx="372">
                  <c:v>1.5667618688365601</c:v>
                </c:pt>
                <c:pt idx="373">
                  <c:v>1.4435900199385701</c:v>
                </c:pt>
                <c:pt idx="374">
                  <c:v>1.4849706310287201</c:v>
                </c:pt>
                <c:pt idx="375">
                  <c:v>1.4743493021501299</c:v>
                </c:pt>
                <c:pt idx="376">
                  <c:v>1.54920515169478</c:v>
                </c:pt>
                <c:pt idx="377">
                  <c:v>1.5285660397693599</c:v>
                </c:pt>
                <c:pt idx="378">
                  <c:v>1.5652691706633599</c:v>
                </c:pt>
                <c:pt idx="379">
                  <c:v>1.3347092741283599</c:v>
                </c:pt>
                <c:pt idx="380">
                  <c:v>1.4600043110416601</c:v>
                </c:pt>
                <c:pt idx="381">
                  <c:v>1.4200840653122799</c:v>
                </c:pt>
                <c:pt idx="382">
                  <c:v>1.3729428248100399</c:v>
                </c:pt>
                <c:pt idx="383">
                  <c:v>1.59200301772916</c:v>
                </c:pt>
                <c:pt idx="384">
                  <c:v>1.48938405992348</c:v>
                </c:pt>
                <c:pt idx="385">
                  <c:v>1.3842754755617801</c:v>
                </c:pt>
                <c:pt idx="386">
                  <c:v>1.6016651398394099</c:v>
                </c:pt>
                <c:pt idx="387">
                  <c:v>1.4937220455892699</c:v>
                </c:pt>
                <c:pt idx="388">
                  <c:v>1.35784879021394</c:v>
                </c:pt>
                <c:pt idx="389">
                  <c:v>1.54578865118284</c:v>
                </c:pt>
                <c:pt idx="390">
                  <c:v>1.4721776149162</c:v>
                </c:pt>
                <c:pt idx="391">
                  <c:v>1.6758258339171199</c:v>
                </c:pt>
                <c:pt idx="392">
                  <c:v>1.2784555693269399</c:v>
                </c:pt>
                <c:pt idx="393">
                  <c:v>1.4483644985719699</c:v>
                </c:pt>
                <c:pt idx="394">
                  <c:v>1.65131217330387</c:v>
                </c:pt>
                <c:pt idx="395">
                  <c:v>1.2754917281888201</c:v>
                </c:pt>
                <c:pt idx="396">
                  <c:v>1.5603653607803001</c:v>
                </c:pt>
                <c:pt idx="397">
                  <c:v>1.4585116128684601</c:v>
                </c:pt>
                <c:pt idx="398">
                  <c:v>1.45214743762462</c:v>
                </c:pt>
                <c:pt idx="399">
                  <c:v>1.4573637980277001</c:v>
                </c:pt>
                <c:pt idx="400">
                  <c:v>1.39335560704855</c:v>
                </c:pt>
                <c:pt idx="401">
                  <c:v>1.36529072587164</c:v>
                </c:pt>
                <c:pt idx="402">
                  <c:v>1.70974834294336</c:v>
                </c:pt>
                <c:pt idx="403">
                  <c:v>1.46008514307269</c:v>
                </c:pt>
                <c:pt idx="404">
                  <c:v>1.5158754108961601</c:v>
                </c:pt>
                <c:pt idx="405">
                  <c:v>1.56982809721399</c:v>
                </c:pt>
                <c:pt idx="406">
                  <c:v>1.35174327746942</c:v>
                </c:pt>
                <c:pt idx="407">
                  <c:v>1.5653176698819899</c:v>
                </c:pt>
                <c:pt idx="408">
                  <c:v>1.3737457563183699</c:v>
                </c:pt>
                <c:pt idx="409">
                  <c:v>1.3624723823893901</c:v>
                </c:pt>
                <c:pt idx="410">
                  <c:v>1.63327046397586</c:v>
                </c:pt>
                <c:pt idx="411">
                  <c:v>1.46074796572722</c:v>
                </c:pt>
                <c:pt idx="412">
                  <c:v>1.3752330656895</c:v>
                </c:pt>
                <c:pt idx="413">
                  <c:v>1.6290079215390401</c:v>
                </c:pt>
                <c:pt idx="414">
                  <c:v>1.4964918898528901</c:v>
                </c:pt>
                <c:pt idx="415">
                  <c:v>1.2998329471358501</c:v>
                </c:pt>
                <c:pt idx="416">
                  <c:v>1.5216575955165199</c:v>
                </c:pt>
                <c:pt idx="417">
                  <c:v>1.53164304575093</c:v>
                </c:pt>
                <c:pt idx="418">
                  <c:v>1.4102980007544299</c:v>
                </c:pt>
                <c:pt idx="419">
                  <c:v>1.4769035943309801</c:v>
                </c:pt>
                <c:pt idx="420">
                  <c:v>1.5432613030123401</c:v>
                </c:pt>
                <c:pt idx="421">
                  <c:v>1.56559249878752</c:v>
                </c:pt>
                <c:pt idx="422">
                  <c:v>1.4016435846311399</c:v>
                </c:pt>
                <c:pt idx="423">
                  <c:v>1.4755995042302099</c:v>
                </c:pt>
                <c:pt idx="424">
                  <c:v>1.40411165597888</c:v>
                </c:pt>
                <c:pt idx="425">
                  <c:v>1.3821738427547601</c:v>
                </c:pt>
                <c:pt idx="426">
                  <c:v>1.5506547394514201</c:v>
                </c:pt>
                <c:pt idx="427">
                  <c:v>1.5796734385946001</c:v>
                </c:pt>
                <c:pt idx="428">
                  <c:v>1.47999137791669</c:v>
                </c:pt>
                <c:pt idx="429">
                  <c:v>1.3867219917012401</c:v>
                </c:pt>
                <c:pt idx="430">
                  <c:v>1.67857412297246</c:v>
                </c:pt>
                <c:pt idx="431">
                  <c:v>1.32639435253543</c:v>
                </c:pt>
                <c:pt idx="432">
                  <c:v>1.5552028883979101</c:v>
                </c:pt>
                <c:pt idx="433">
                  <c:v>1.2396993048445299</c:v>
                </c:pt>
                <c:pt idx="434">
                  <c:v>1.5461550897235501</c:v>
                </c:pt>
                <c:pt idx="435">
                  <c:v>1.5687772808104801</c:v>
                </c:pt>
                <c:pt idx="436">
                  <c:v>1.4670474753462299</c:v>
                </c:pt>
                <c:pt idx="437">
                  <c:v>1.3317454329902501</c:v>
                </c:pt>
                <c:pt idx="438">
                  <c:v>1.6375276176106</c:v>
                </c:pt>
                <c:pt idx="439">
                  <c:v>1.63748450719405</c:v>
                </c:pt>
                <c:pt idx="440">
                  <c:v>1.26305437301288</c:v>
                </c:pt>
                <c:pt idx="441">
                  <c:v>1.5059815702969199</c:v>
                </c:pt>
                <c:pt idx="442">
                  <c:v>1.3761545508433499</c:v>
                </c:pt>
                <c:pt idx="443">
                  <c:v>1.3722476693431001</c:v>
                </c:pt>
                <c:pt idx="444">
                  <c:v>1.6183758150563099</c:v>
                </c:pt>
                <c:pt idx="445">
                  <c:v>1.5910168669504801</c:v>
                </c:pt>
                <c:pt idx="446">
                  <c:v>1.4910869213773801</c:v>
                </c:pt>
                <c:pt idx="447">
                  <c:v>1.3512906180955999</c:v>
                </c:pt>
                <c:pt idx="448">
                  <c:v>1.59519857735625</c:v>
                </c:pt>
                <c:pt idx="449">
                  <c:v>1.3035889421781499</c:v>
                </c:pt>
                <c:pt idx="450">
                  <c:v>1.67769574823517</c:v>
                </c:pt>
                <c:pt idx="451">
                  <c:v>1.3810098615077899</c:v>
                </c:pt>
                <c:pt idx="452">
                  <c:v>1.4325645309047801</c:v>
                </c:pt>
                <c:pt idx="453">
                  <c:v>1.4833755456162101</c:v>
                </c:pt>
                <c:pt idx="454">
                  <c:v>1.5695640459125899</c:v>
                </c:pt>
                <c:pt idx="455">
                  <c:v>1.5607856873417001</c:v>
                </c:pt>
                <c:pt idx="456">
                  <c:v>1.2998976127606801</c:v>
                </c:pt>
                <c:pt idx="457">
                  <c:v>1.41982540281295</c:v>
                </c:pt>
                <c:pt idx="458">
                  <c:v>1.4793231664601001</c:v>
                </c:pt>
                <c:pt idx="459">
                  <c:v>1.54567548633939</c:v>
                </c:pt>
                <c:pt idx="460">
                  <c:v>1.6379156113595901</c:v>
                </c:pt>
                <c:pt idx="461">
                  <c:v>1.3805248693215499</c:v>
                </c:pt>
                <c:pt idx="462">
                  <c:v>1.1764024357385401</c:v>
                </c:pt>
                <c:pt idx="463">
                  <c:v>1.6304575092956799</c:v>
                </c:pt>
                <c:pt idx="464">
                  <c:v>1.5289971439348999</c:v>
                </c:pt>
                <c:pt idx="465">
                  <c:v>1.6270032871692599</c:v>
                </c:pt>
                <c:pt idx="466">
                  <c:v>1.36329148030393</c:v>
                </c:pt>
                <c:pt idx="467">
                  <c:v>1.4832731583768901</c:v>
                </c:pt>
                <c:pt idx="468">
                  <c:v>1.45710513552837</c:v>
                </c:pt>
                <c:pt idx="469">
                  <c:v>1.35846311364984</c:v>
                </c:pt>
                <c:pt idx="470">
                  <c:v>1.5043810960823401</c:v>
                </c:pt>
                <c:pt idx="471">
                  <c:v>1.6760413859998899</c:v>
                </c:pt>
                <c:pt idx="472">
                  <c:v>1.3237915611359601</c:v>
                </c:pt>
                <c:pt idx="473">
                  <c:v>1.66576494045374</c:v>
                </c:pt>
                <c:pt idx="474">
                  <c:v>1.42423344290564</c:v>
                </c:pt>
                <c:pt idx="475">
                  <c:v>1.3606940777065299</c:v>
                </c:pt>
                <c:pt idx="476">
                  <c:v>1.5724201110093201</c:v>
                </c:pt>
                <c:pt idx="477">
                  <c:v>1.3063048984210801</c:v>
                </c:pt>
                <c:pt idx="478">
                  <c:v>1.7556555477717299</c:v>
                </c:pt>
                <c:pt idx="479">
                  <c:v>1.3478848951878</c:v>
                </c:pt>
                <c:pt idx="480">
                  <c:v>1.63544754001186</c:v>
                </c:pt>
                <c:pt idx="481">
                  <c:v>1.2627957105135501</c:v>
                </c:pt>
                <c:pt idx="482">
                  <c:v>1.44917281888236</c:v>
                </c:pt>
                <c:pt idx="483">
                  <c:v>1.6466077490973801</c:v>
                </c:pt>
                <c:pt idx="484">
                  <c:v>1.55417901600474</c:v>
                </c:pt>
                <c:pt idx="485">
                  <c:v>1.46099046182034</c:v>
                </c:pt>
                <c:pt idx="486">
                  <c:v>1.3054911893086201</c:v>
                </c:pt>
                <c:pt idx="487">
                  <c:v>1.7000161664062099</c:v>
                </c:pt>
                <c:pt idx="488">
                  <c:v>1.3156706364175199</c:v>
                </c:pt>
                <c:pt idx="489">
                  <c:v>1.38296599665894</c:v>
                </c:pt>
                <c:pt idx="490">
                  <c:v>1.47242011100932</c:v>
                </c:pt>
                <c:pt idx="491">
                  <c:v>1.57684970631029</c:v>
                </c:pt>
                <c:pt idx="492">
                  <c:v>1.47992671229186</c:v>
                </c:pt>
                <c:pt idx="493">
                  <c:v>1.5049523091016901</c:v>
                </c:pt>
                <c:pt idx="494">
                  <c:v>1.3029045643153501</c:v>
                </c:pt>
                <c:pt idx="495">
                  <c:v>1.5131594546532301</c:v>
                </c:pt>
                <c:pt idx="496">
                  <c:v>1.4463490865980499</c:v>
                </c:pt>
                <c:pt idx="497">
                  <c:v>1.54773939753193</c:v>
                </c:pt>
                <c:pt idx="498">
                  <c:v>1.5118715309586701</c:v>
                </c:pt>
                <c:pt idx="499">
                  <c:v>1.3193565770329301</c:v>
                </c:pt>
                <c:pt idx="500">
                  <c:v>1.63162149054265</c:v>
                </c:pt>
                <c:pt idx="501">
                  <c:v>1.4806757557794901</c:v>
                </c:pt>
                <c:pt idx="502">
                  <c:v>1.5537263566309201</c:v>
                </c:pt>
                <c:pt idx="503">
                  <c:v>1.4997898367193001</c:v>
                </c:pt>
                <c:pt idx="504">
                  <c:v>1.2617772269224601</c:v>
                </c:pt>
                <c:pt idx="505">
                  <c:v>1.6972732661529299</c:v>
                </c:pt>
                <c:pt idx="506">
                  <c:v>1.39384059923479</c:v>
                </c:pt>
                <c:pt idx="507">
                  <c:v>1.3900576601821399</c:v>
                </c:pt>
                <c:pt idx="508">
                  <c:v>1.6677210756048899</c:v>
                </c:pt>
                <c:pt idx="509">
                  <c:v>1.33112572075228</c:v>
                </c:pt>
                <c:pt idx="510">
                  <c:v>1.4479441720105599</c:v>
                </c:pt>
                <c:pt idx="511">
                  <c:v>1.4008945411435001</c:v>
                </c:pt>
                <c:pt idx="512">
                  <c:v>1.5048499218623701</c:v>
                </c:pt>
                <c:pt idx="513">
                  <c:v>1.5640998006143201</c:v>
                </c:pt>
                <c:pt idx="514">
                  <c:v>1.37831546047314</c:v>
                </c:pt>
                <c:pt idx="515">
                  <c:v>1.5754755617826199</c:v>
                </c:pt>
                <c:pt idx="516">
                  <c:v>1.61584846688581</c:v>
                </c:pt>
                <c:pt idx="517">
                  <c:v>1.3535108045481501</c:v>
                </c:pt>
                <c:pt idx="518">
                  <c:v>1.3814732984857501</c:v>
                </c:pt>
                <c:pt idx="519">
                  <c:v>1.5274721129492901</c:v>
                </c:pt>
                <c:pt idx="520">
                  <c:v>1.41989006843779</c:v>
                </c:pt>
                <c:pt idx="521">
                  <c:v>1.55821522875465</c:v>
                </c:pt>
                <c:pt idx="522">
                  <c:v>1.40426254243682</c:v>
                </c:pt>
                <c:pt idx="523">
                  <c:v>1.5443713962386201</c:v>
                </c:pt>
                <c:pt idx="524">
                  <c:v>1.5030931723877801</c:v>
                </c:pt>
                <c:pt idx="525">
                  <c:v>1.44473783477933</c:v>
                </c:pt>
                <c:pt idx="526">
                  <c:v>1.59311311095543</c:v>
                </c:pt>
                <c:pt idx="527">
                  <c:v>1.48624777711915</c:v>
                </c:pt>
                <c:pt idx="528">
                  <c:v>1.4669073664924299</c:v>
                </c:pt>
                <c:pt idx="529">
                  <c:v>1.4066282265452399</c:v>
                </c:pt>
                <c:pt idx="530">
                  <c:v>1.5165759551651701</c:v>
                </c:pt>
                <c:pt idx="531">
                  <c:v>1.3556501589696599</c:v>
                </c:pt>
                <c:pt idx="532">
                  <c:v>1.5125181872069799</c:v>
                </c:pt>
                <c:pt idx="533">
                  <c:v>1.5055289109231</c:v>
                </c:pt>
                <c:pt idx="534">
                  <c:v>1.4950369132941701</c:v>
                </c:pt>
                <c:pt idx="535">
                  <c:v>1.42678234628442</c:v>
                </c:pt>
                <c:pt idx="536">
                  <c:v>1.38949183596487</c:v>
                </c:pt>
                <c:pt idx="537">
                  <c:v>1.49900846041925</c:v>
                </c:pt>
                <c:pt idx="538">
                  <c:v>1.2929730021016299</c:v>
                </c:pt>
                <c:pt idx="539">
                  <c:v>1.86380341650051</c:v>
                </c:pt>
                <c:pt idx="540">
                  <c:v>1.4361211402705201</c:v>
                </c:pt>
                <c:pt idx="541">
                  <c:v>1.37238777819691</c:v>
                </c:pt>
                <c:pt idx="542">
                  <c:v>1.4722853909575899</c:v>
                </c:pt>
                <c:pt idx="543">
                  <c:v>1.5010885380179999</c:v>
                </c:pt>
                <c:pt idx="544">
                  <c:v>1.44710890768982</c:v>
                </c:pt>
                <c:pt idx="545">
                  <c:v>1.3634369779597999</c:v>
                </c:pt>
                <c:pt idx="546">
                  <c:v>1.5002371072910501</c:v>
                </c:pt>
                <c:pt idx="547">
                  <c:v>1.7229562968152199</c:v>
                </c:pt>
                <c:pt idx="548">
                  <c:v>1.3315029368971301</c:v>
                </c:pt>
                <c:pt idx="549">
                  <c:v>1.4129654577787401</c:v>
                </c:pt>
                <c:pt idx="550">
                  <c:v>1.5057175189955301</c:v>
                </c:pt>
                <c:pt idx="551">
                  <c:v>1.5622514415045501</c:v>
                </c:pt>
                <c:pt idx="552">
                  <c:v>1.5305060085143101</c:v>
                </c:pt>
                <c:pt idx="553">
                  <c:v>1.39095759012771</c:v>
                </c:pt>
                <c:pt idx="554">
                  <c:v>1.54516893894487</c:v>
                </c:pt>
                <c:pt idx="555">
                  <c:v>1.4307700598157</c:v>
                </c:pt>
                <c:pt idx="556">
                  <c:v>1.46585655008892</c:v>
                </c:pt>
                <c:pt idx="557">
                  <c:v>1.3698065420057099</c:v>
                </c:pt>
                <c:pt idx="558">
                  <c:v>1.52451904941532</c:v>
                </c:pt>
                <c:pt idx="559">
                  <c:v>1.62674462466994</c:v>
                </c:pt>
                <c:pt idx="560">
                  <c:v>1.30219324244221</c:v>
                </c:pt>
                <c:pt idx="561">
                  <c:v>1.5068222234197299</c:v>
                </c:pt>
                <c:pt idx="562">
                  <c:v>1.3360187530312</c:v>
                </c:pt>
                <c:pt idx="563">
                  <c:v>1.50623484399418</c:v>
                </c:pt>
                <c:pt idx="564">
                  <c:v>1.6009645955703999</c:v>
                </c:pt>
                <c:pt idx="565">
                  <c:v>1.55490111548203</c:v>
                </c:pt>
                <c:pt idx="566">
                  <c:v>1.56885811284152</c:v>
                </c:pt>
                <c:pt idx="567">
                  <c:v>1.4640513013956999</c:v>
                </c:pt>
                <c:pt idx="568">
                  <c:v>1.28259416931616</c:v>
                </c:pt>
                <c:pt idx="569">
                  <c:v>1.4671606401896899</c:v>
                </c:pt>
                <c:pt idx="570">
                  <c:v>1.4090208546640099</c:v>
                </c:pt>
                <c:pt idx="571">
                  <c:v>1.4955757935011</c:v>
                </c:pt>
                <c:pt idx="572">
                  <c:v>1.70033949453037</c:v>
                </c:pt>
                <c:pt idx="573">
                  <c:v>1.4395484183865901</c:v>
                </c:pt>
                <c:pt idx="574">
                  <c:v>1.44473783477933</c:v>
                </c:pt>
                <c:pt idx="575">
                  <c:v>1.4831061055127399</c:v>
                </c:pt>
                <c:pt idx="576">
                  <c:v>1.45093495715902</c:v>
                </c:pt>
                <c:pt idx="577">
                  <c:v>1.45214204882255</c:v>
                </c:pt>
                <c:pt idx="578">
                  <c:v>1.5247453791022301</c:v>
                </c:pt>
                <c:pt idx="579">
                  <c:v>1.49470819636795</c:v>
                </c:pt>
                <c:pt idx="580">
                  <c:v>1.48808535862478</c:v>
                </c:pt>
                <c:pt idx="581">
                  <c:v>1.50996389502614</c:v>
                </c:pt>
                <c:pt idx="582">
                  <c:v>1.2707765263781901</c:v>
                </c:pt>
                <c:pt idx="583">
                  <c:v>1.53392789782831</c:v>
                </c:pt>
                <c:pt idx="584">
                  <c:v>1.4456916527455901</c:v>
                </c:pt>
                <c:pt idx="585">
                  <c:v>1.4898852185159199</c:v>
                </c:pt>
                <c:pt idx="586">
                  <c:v>1.4495015358085901</c:v>
                </c:pt>
                <c:pt idx="587">
                  <c:v>1.6200732877081401</c:v>
                </c:pt>
                <c:pt idx="588">
                  <c:v>1.3094896804440399</c:v>
                </c:pt>
                <c:pt idx="589">
                  <c:v>1.5467801907635901</c:v>
                </c:pt>
                <c:pt idx="590">
                  <c:v>1.4270086759713301</c:v>
                </c:pt>
                <c:pt idx="591">
                  <c:v>1.69171202241742</c:v>
                </c:pt>
                <c:pt idx="592">
                  <c:v>1.4393921431265799</c:v>
                </c:pt>
                <c:pt idx="593">
                  <c:v>1.4249447647787901</c:v>
                </c:pt>
                <c:pt idx="594">
                  <c:v>1.4872015950854101</c:v>
                </c:pt>
                <c:pt idx="595">
                  <c:v>1.42809721398933</c:v>
                </c:pt>
                <c:pt idx="596">
                  <c:v>1.3474699574284601</c:v>
                </c:pt>
                <c:pt idx="597">
                  <c:v>1.6070701083149199</c:v>
                </c:pt>
                <c:pt idx="598">
                  <c:v>1.45074096028453</c:v>
                </c:pt>
                <c:pt idx="599">
                  <c:v>1.4622352750983501</c:v>
                </c:pt>
                <c:pt idx="600">
                  <c:v>1.6516247238238899</c:v>
                </c:pt>
                <c:pt idx="601">
                  <c:v>1.48818774586409</c:v>
                </c:pt>
                <c:pt idx="602">
                  <c:v>1.400544269009</c:v>
                </c:pt>
                <c:pt idx="603">
                  <c:v>1.2377916689120001</c:v>
                </c:pt>
                <c:pt idx="604">
                  <c:v>1.5326938621544399</c:v>
                </c:pt>
                <c:pt idx="605">
                  <c:v>1.5725817750714</c:v>
                </c:pt>
                <c:pt idx="606">
                  <c:v>1.48995527294282</c:v>
                </c:pt>
                <c:pt idx="607">
                  <c:v>1.49246645470712</c:v>
                </c:pt>
                <c:pt idx="608">
                  <c:v>1.5236730074904301</c:v>
                </c:pt>
                <c:pt idx="609">
                  <c:v>1.5938190440265101</c:v>
                </c:pt>
                <c:pt idx="610">
                  <c:v>1.4290941423721499</c:v>
                </c:pt>
                <c:pt idx="611">
                  <c:v>1.3668157568572501</c:v>
                </c:pt>
                <c:pt idx="612">
                  <c:v>1.29032710028561</c:v>
                </c:pt>
                <c:pt idx="613">
                  <c:v>1.69359810314167</c:v>
                </c:pt>
                <c:pt idx="614">
                  <c:v>1.46422374306192</c:v>
                </c:pt>
                <c:pt idx="615">
                  <c:v>1.5677587972193801</c:v>
                </c:pt>
                <c:pt idx="616">
                  <c:v>1.5204073934364399</c:v>
                </c:pt>
                <c:pt idx="617">
                  <c:v>1.2890337877889699</c:v>
                </c:pt>
                <c:pt idx="618">
                  <c:v>1.5516624454383801</c:v>
                </c:pt>
                <c:pt idx="619">
                  <c:v>1.2747372958991201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TS_whole!$E$1</c:f>
              <c:strCache>
                <c:ptCount val="1"/>
                <c:pt idx="0">
                  <c:v>3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TS_whole!$A$3:$A$622</c:f>
              <c:numCache>
                <c:formatCode>General</c:formatCode>
                <c:ptCount val="620"/>
                <c:pt idx="0">
                  <c:v>1</c:v>
                </c:pt>
                <c:pt idx="250">
                  <c:v>25000</c:v>
                </c:pt>
                <c:pt idx="500">
                  <c:v>50000</c:v>
                </c:pt>
              </c:numCache>
            </c:numRef>
          </c:cat>
          <c:val>
            <c:numRef>
              <c:f>TS_whole!$E$3:$E$622</c:f>
              <c:numCache>
                <c:formatCode>0.0</c:formatCode>
                <c:ptCount val="620"/>
                <c:pt idx="0">
                  <c:v>2.4224117551625799</c:v>
                </c:pt>
                <c:pt idx="1">
                  <c:v>2.3496372864857298</c:v>
                </c:pt>
                <c:pt idx="2">
                  <c:v>2.6190140681855101</c:v>
                </c:pt>
                <c:pt idx="3">
                  <c:v>2.4817067235265502</c:v>
                </c:pt>
                <c:pt idx="4">
                  <c:v>2.4601849491274002</c:v>
                </c:pt>
                <c:pt idx="5">
                  <c:v>2.52107446635919</c:v>
                </c:pt>
                <c:pt idx="6">
                  <c:v>2.43729112105129</c:v>
                </c:pt>
                <c:pt idx="7">
                  <c:v>2.4695529237258702</c:v>
                </c:pt>
                <c:pt idx="8">
                  <c:v>2.4920898324333098</c:v>
                </c:pt>
                <c:pt idx="9">
                  <c:v>2.40091315734582</c:v>
                </c:pt>
                <c:pt idx="10">
                  <c:v>2.50095719285234</c:v>
                </c:pt>
                <c:pt idx="11">
                  <c:v>2.4253459104920401</c:v>
                </c:pt>
                <c:pt idx="12">
                  <c:v>2.6235103251674499</c:v>
                </c:pt>
                <c:pt idx="13">
                  <c:v>2.4105592509328599</c:v>
                </c:pt>
                <c:pt idx="14">
                  <c:v>2.4546225693559198</c:v>
                </c:pt>
                <c:pt idx="15">
                  <c:v>2.56997241986697</c:v>
                </c:pt>
                <c:pt idx="16">
                  <c:v>2.3727999629174699</c:v>
                </c:pt>
                <c:pt idx="17">
                  <c:v>2.5281804065172602</c:v>
                </c:pt>
                <c:pt idx="18">
                  <c:v>2.4992004079078498</c:v>
                </c:pt>
                <c:pt idx="19">
                  <c:v>2.49299371914617</c:v>
                </c:pt>
                <c:pt idx="20">
                  <c:v>2.4993765499339502</c:v>
                </c:pt>
                <c:pt idx="21">
                  <c:v>2.4222263425035302</c:v>
                </c:pt>
                <c:pt idx="22">
                  <c:v>2.4109764294157201</c:v>
                </c:pt>
                <c:pt idx="23">
                  <c:v>2.5578788791804801</c:v>
                </c:pt>
                <c:pt idx="24">
                  <c:v>2.4886828748232799</c:v>
                </c:pt>
                <c:pt idx="25">
                  <c:v>2.5026027302013998</c:v>
                </c:pt>
                <c:pt idx="26">
                  <c:v>2.2981852735995498</c:v>
                </c:pt>
                <c:pt idx="27">
                  <c:v>2.4232646533942099</c:v>
                </c:pt>
                <c:pt idx="28">
                  <c:v>2.52461121283056</c:v>
                </c:pt>
                <c:pt idx="29">
                  <c:v>2.6041903260945101</c:v>
                </c:pt>
                <c:pt idx="30">
                  <c:v>2.66598836535564</c:v>
                </c:pt>
                <c:pt idx="31">
                  <c:v>2.3289915869005999</c:v>
                </c:pt>
                <c:pt idx="32">
                  <c:v>2.38820311956799</c:v>
                </c:pt>
                <c:pt idx="33">
                  <c:v>2.5987438292349401</c:v>
                </c:pt>
                <c:pt idx="34">
                  <c:v>2.52311864092521</c:v>
                </c:pt>
                <c:pt idx="35">
                  <c:v>2.3950726585857698</c:v>
                </c:pt>
                <c:pt idx="36">
                  <c:v>2.37994762092382</c:v>
                </c:pt>
                <c:pt idx="37">
                  <c:v>2.6790321459197601</c:v>
                </c:pt>
                <c:pt idx="38">
                  <c:v>2.3296312605743199</c:v>
                </c:pt>
                <c:pt idx="39">
                  <c:v>2.4606623867244499</c:v>
                </c:pt>
                <c:pt idx="40">
                  <c:v>2.5179641690036401</c:v>
                </c:pt>
                <c:pt idx="41">
                  <c:v>2.4706839409460701</c:v>
                </c:pt>
                <c:pt idx="42">
                  <c:v>2.4153568034857602</c:v>
                </c:pt>
                <c:pt idx="43">
                  <c:v>2.4626323962268502</c:v>
                </c:pt>
                <c:pt idx="44">
                  <c:v>2.5372888033930501</c:v>
                </c:pt>
                <c:pt idx="45">
                  <c:v>2.3948918812431899</c:v>
                </c:pt>
                <c:pt idx="46">
                  <c:v>2.5907710848958199</c:v>
                </c:pt>
                <c:pt idx="47">
                  <c:v>2.5483486685053398</c:v>
                </c:pt>
                <c:pt idx="48">
                  <c:v>2.5034417224836001</c:v>
                </c:pt>
                <c:pt idx="49">
                  <c:v>2.3849352214522401</c:v>
                </c:pt>
                <c:pt idx="50">
                  <c:v>2.54804737293439</c:v>
                </c:pt>
                <c:pt idx="51">
                  <c:v>2.3578742438639999</c:v>
                </c:pt>
                <c:pt idx="52">
                  <c:v>2.5722437249403201</c:v>
                </c:pt>
                <c:pt idx="53">
                  <c:v>2.4323730502700101</c:v>
                </c:pt>
                <c:pt idx="54">
                  <c:v>2.4782487774352799</c:v>
                </c:pt>
                <c:pt idx="55">
                  <c:v>2.4569216863281298</c:v>
                </c:pt>
                <c:pt idx="56">
                  <c:v>2.4904582010336802</c:v>
                </c:pt>
                <c:pt idx="57">
                  <c:v>2.4606762926738801</c:v>
                </c:pt>
                <c:pt idx="58">
                  <c:v>2.4977495538507899</c:v>
                </c:pt>
                <c:pt idx="59">
                  <c:v>2.6561661297425099</c:v>
                </c:pt>
                <c:pt idx="60">
                  <c:v>2.5595707696943002</c:v>
                </c:pt>
                <c:pt idx="61">
                  <c:v>2.2920388439520698</c:v>
                </c:pt>
                <c:pt idx="62">
                  <c:v>2.40195146823649</c:v>
                </c:pt>
                <c:pt idx="63">
                  <c:v>2.36186988666651</c:v>
                </c:pt>
                <c:pt idx="64">
                  <c:v>2.5936866989593699</c:v>
                </c:pt>
                <c:pt idx="65">
                  <c:v>2.70677451503001</c:v>
                </c:pt>
                <c:pt idx="66">
                  <c:v>2.3672793009942801</c:v>
                </c:pt>
                <c:pt idx="67">
                  <c:v>2.3726794446890902</c:v>
                </c:pt>
                <c:pt idx="68">
                  <c:v>2.52684080005562</c:v>
                </c:pt>
                <c:pt idx="69">
                  <c:v>2.4925997172456902</c:v>
                </c:pt>
                <c:pt idx="70">
                  <c:v>2.4763529329964999</c:v>
                </c:pt>
                <c:pt idx="71">
                  <c:v>2.59955964493476</c:v>
                </c:pt>
                <c:pt idx="72">
                  <c:v>2.3941131480751801</c:v>
                </c:pt>
                <c:pt idx="73">
                  <c:v>2.4099103066261902</c:v>
                </c:pt>
                <c:pt idx="74">
                  <c:v>2.4498991818666398</c:v>
                </c:pt>
                <c:pt idx="75">
                  <c:v>2.43049574709713</c:v>
                </c:pt>
                <c:pt idx="76">
                  <c:v>2.5342619417340702</c:v>
                </c:pt>
                <c:pt idx="77">
                  <c:v>2.6581083273460502</c:v>
                </c:pt>
                <c:pt idx="78">
                  <c:v>2.3323151088140501</c:v>
                </c:pt>
                <c:pt idx="79">
                  <c:v>2.3510835052263199</c:v>
                </c:pt>
                <c:pt idx="80">
                  <c:v>2.6230050756715402</c:v>
                </c:pt>
                <c:pt idx="81">
                  <c:v>2.4298375321575101</c:v>
                </c:pt>
                <c:pt idx="82">
                  <c:v>2.4877187289962199</c:v>
                </c:pt>
                <c:pt idx="83">
                  <c:v>2.48950332583957</c:v>
                </c:pt>
                <c:pt idx="84">
                  <c:v>2.3822096553642198</c:v>
                </c:pt>
                <c:pt idx="85">
                  <c:v>2.4795744779474802</c:v>
                </c:pt>
                <c:pt idx="86">
                  <c:v>2.6303242403875098</c:v>
                </c:pt>
                <c:pt idx="87">
                  <c:v>2.4335087028066802</c:v>
                </c:pt>
                <c:pt idx="88">
                  <c:v>2.4291468700025498</c:v>
                </c:pt>
                <c:pt idx="89">
                  <c:v>2.48281919948084</c:v>
                </c:pt>
                <c:pt idx="90">
                  <c:v>2.5800959510510602</c:v>
                </c:pt>
                <c:pt idx="91">
                  <c:v>2.5817971121978398</c:v>
                </c:pt>
                <c:pt idx="92">
                  <c:v>2.4530465617539998</c:v>
                </c:pt>
                <c:pt idx="93">
                  <c:v>2.3583331401951502</c:v>
                </c:pt>
                <c:pt idx="94">
                  <c:v>2.5424710872134799</c:v>
                </c:pt>
                <c:pt idx="95">
                  <c:v>2.4242241639047899</c:v>
                </c:pt>
                <c:pt idx="96">
                  <c:v>2.4587155538044398</c:v>
                </c:pt>
                <c:pt idx="97">
                  <c:v>2.4075045773750201</c:v>
                </c:pt>
                <c:pt idx="98">
                  <c:v>2.6116949034695298</c:v>
                </c:pt>
                <c:pt idx="99">
                  <c:v>2.4645560525644901</c:v>
                </c:pt>
                <c:pt idx="100">
                  <c:v>2.5594873339977302</c:v>
                </c:pt>
                <c:pt idx="101">
                  <c:v>2.5114469140380602</c:v>
                </c:pt>
                <c:pt idx="102">
                  <c:v>2.4394697197951198</c:v>
                </c:pt>
                <c:pt idx="103">
                  <c:v>2.3951051058010999</c:v>
                </c:pt>
                <c:pt idx="104">
                  <c:v>2.47910167566691</c:v>
                </c:pt>
                <c:pt idx="105">
                  <c:v>2.3675249727675198</c:v>
                </c:pt>
                <c:pt idx="106">
                  <c:v>2.4254988759357499</c:v>
                </c:pt>
                <c:pt idx="107">
                  <c:v>2.53574524300647</c:v>
                </c:pt>
                <c:pt idx="108">
                  <c:v>2.4439845180429698</c:v>
                </c:pt>
                <c:pt idx="109">
                  <c:v>2.60777806104712</c:v>
                </c:pt>
                <c:pt idx="110">
                  <c:v>2.4522446520036199</c:v>
                </c:pt>
                <c:pt idx="111">
                  <c:v>2.6846547848054301</c:v>
                </c:pt>
                <c:pt idx="112">
                  <c:v>2.3966903840359701</c:v>
                </c:pt>
                <c:pt idx="113">
                  <c:v>2.43618328041347</c:v>
                </c:pt>
                <c:pt idx="114">
                  <c:v>2.3605859040025998</c:v>
                </c:pt>
                <c:pt idx="115">
                  <c:v>2.4792963589589099</c:v>
                </c:pt>
                <c:pt idx="116">
                  <c:v>2.61982524856885</c:v>
                </c:pt>
                <c:pt idx="117">
                  <c:v>2.4312976568475202</c:v>
                </c:pt>
                <c:pt idx="118">
                  <c:v>2.5496280158527802</c:v>
                </c:pt>
                <c:pt idx="119">
                  <c:v>2.38662711196607</c:v>
                </c:pt>
                <c:pt idx="120">
                  <c:v>2.41755394349549</c:v>
                </c:pt>
                <c:pt idx="121">
                  <c:v>2.5100377778292802</c:v>
                </c:pt>
                <c:pt idx="122">
                  <c:v>2.4957610030824902</c:v>
                </c:pt>
                <c:pt idx="123">
                  <c:v>2.3946044916216702</c:v>
                </c:pt>
                <c:pt idx="124">
                  <c:v>3</c:v>
                </c:pt>
                <c:pt idx="125">
                  <c:v>2.25165133149466</c:v>
                </c:pt>
                <c:pt idx="126">
                  <c:v>2.28471040860315</c:v>
                </c:pt>
                <c:pt idx="127">
                  <c:v>2.3756506825503498</c:v>
                </c:pt>
                <c:pt idx="128">
                  <c:v>2.57548381115721</c:v>
                </c:pt>
                <c:pt idx="129">
                  <c:v>2.4390525413122601</c:v>
                </c:pt>
                <c:pt idx="130">
                  <c:v>2.35790669107933</c:v>
                </c:pt>
                <c:pt idx="131">
                  <c:v>2.6538948246691501</c:v>
                </c:pt>
                <c:pt idx="132">
                  <c:v>2.5126706375877799</c:v>
                </c:pt>
                <c:pt idx="133">
                  <c:v>2.5171761652026801</c:v>
                </c:pt>
                <c:pt idx="134">
                  <c:v>2.3642060861705301</c:v>
                </c:pt>
                <c:pt idx="135">
                  <c:v>2.30039631955872</c:v>
                </c:pt>
                <c:pt idx="136">
                  <c:v>2.6958583447284901</c:v>
                </c:pt>
                <c:pt idx="137">
                  <c:v>2.7301179688043198</c:v>
                </c:pt>
                <c:pt idx="138">
                  <c:v>2.3891811713444699</c:v>
                </c:pt>
                <c:pt idx="139">
                  <c:v>2.4433772915845799</c:v>
                </c:pt>
                <c:pt idx="140">
                  <c:v>2.3191600806545098</c:v>
                </c:pt>
                <c:pt idx="141">
                  <c:v>2.4144899993047</c:v>
                </c:pt>
                <c:pt idx="142">
                  <c:v>2.4518228382042802</c:v>
                </c:pt>
                <c:pt idx="143">
                  <c:v>2.6009548751941001</c:v>
                </c:pt>
                <c:pt idx="144">
                  <c:v>2.48848819153128</c:v>
                </c:pt>
                <c:pt idx="145">
                  <c:v>2.6619324634389399</c:v>
                </c:pt>
                <c:pt idx="146">
                  <c:v>2.5042389969175098</c:v>
                </c:pt>
                <c:pt idx="147">
                  <c:v>2.3618976985653699</c:v>
                </c:pt>
                <c:pt idx="148">
                  <c:v>2.3795304424409598</c:v>
                </c:pt>
                <c:pt idx="149">
                  <c:v>2.5908035321111602</c:v>
                </c:pt>
                <c:pt idx="150">
                  <c:v>2.35342434004682</c:v>
                </c:pt>
                <c:pt idx="151">
                  <c:v>2.4510533756692201</c:v>
                </c:pt>
                <c:pt idx="152">
                  <c:v>2.5216816928175798</c:v>
                </c:pt>
                <c:pt idx="153">
                  <c:v>2.4350661691426998</c:v>
                </c:pt>
                <c:pt idx="154">
                  <c:v>2.59804389644703</c:v>
                </c:pt>
                <c:pt idx="155">
                  <c:v>2.47805409414328</c:v>
                </c:pt>
                <c:pt idx="156">
                  <c:v>2.4752729042575399</c:v>
                </c:pt>
                <c:pt idx="157">
                  <c:v>2.5078591790854499</c:v>
                </c:pt>
                <c:pt idx="158">
                  <c:v>2.3896864208403801</c:v>
                </c:pt>
                <c:pt idx="159">
                  <c:v>2.32359607852226</c:v>
                </c:pt>
                <c:pt idx="160">
                  <c:v>2.5406725844207001</c:v>
                </c:pt>
                <c:pt idx="161">
                  <c:v>2.4856235659489698</c:v>
                </c:pt>
                <c:pt idx="162">
                  <c:v>2.6101745196653301</c:v>
                </c:pt>
                <c:pt idx="163">
                  <c:v>2.23444503673488</c:v>
                </c:pt>
                <c:pt idx="164">
                  <c:v>2.5163371729204802</c:v>
                </c:pt>
                <c:pt idx="165">
                  <c:v>2.5943819964308101</c:v>
                </c:pt>
                <c:pt idx="166">
                  <c:v>2.62045565160961</c:v>
                </c:pt>
                <c:pt idx="167">
                  <c:v>2.3230073933297799</c:v>
                </c:pt>
                <c:pt idx="168">
                  <c:v>2.5849027742369102</c:v>
                </c:pt>
                <c:pt idx="169">
                  <c:v>2.4972396690383998</c:v>
                </c:pt>
                <c:pt idx="170">
                  <c:v>2.5314529399494798</c:v>
                </c:pt>
                <c:pt idx="171">
                  <c:v>2.4209516304725698</c:v>
                </c:pt>
                <c:pt idx="172">
                  <c:v>2.6068463624353999</c:v>
                </c:pt>
                <c:pt idx="173">
                  <c:v>2.2031844624191699</c:v>
                </c:pt>
                <c:pt idx="174">
                  <c:v>2.4771872899622198</c:v>
                </c:pt>
                <c:pt idx="175">
                  <c:v>2.4113611606832501</c:v>
                </c:pt>
                <c:pt idx="176">
                  <c:v>2.6351635107887001</c:v>
                </c:pt>
                <c:pt idx="177">
                  <c:v>2.7034927109648401</c:v>
                </c:pt>
                <c:pt idx="178">
                  <c:v>2.4744014647600099</c:v>
                </c:pt>
                <c:pt idx="179">
                  <c:v>2.2097387999165599</c:v>
                </c:pt>
                <c:pt idx="180">
                  <c:v>2.5709180244281198</c:v>
                </c:pt>
                <c:pt idx="181">
                  <c:v>2.3966672074535902</c:v>
                </c:pt>
                <c:pt idx="182">
                  <c:v>2.4975316939764101</c:v>
                </c:pt>
                <c:pt idx="183">
                  <c:v>2.44452685007069</c:v>
                </c:pt>
                <c:pt idx="184">
                  <c:v>2.5415857417665202</c:v>
                </c:pt>
                <c:pt idx="185">
                  <c:v>2.6046260458432799</c:v>
                </c:pt>
                <c:pt idx="186">
                  <c:v>2.3963890884650199</c:v>
                </c:pt>
                <c:pt idx="187">
                  <c:v>2.64019746448189</c:v>
                </c:pt>
                <c:pt idx="188">
                  <c:v>2.2958119915637201</c:v>
                </c:pt>
                <c:pt idx="189">
                  <c:v>2.4879087769717501</c:v>
                </c:pt>
                <c:pt idx="190">
                  <c:v>2.4620205344519901</c:v>
                </c:pt>
                <c:pt idx="191">
                  <c:v>2.32747120309639</c:v>
                </c:pt>
                <c:pt idx="192">
                  <c:v>2.5738011912763299</c:v>
                </c:pt>
                <c:pt idx="193">
                  <c:v>2.3812223329547799</c:v>
                </c:pt>
                <c:pt idx="194">
                  <c:v>2.7060189584443899</c:v>
                </c:pt>
                <c:pt idx="195">
                  <c:v>2.47166662803903</c:v>
                </c:pt>
                <c:pt idx="196">
                  <c:v>2.47206990057246</c:v>
                </c:pt>
                <c:pt idx="197">
                  <c:v>2.50970867035947</c:v>
                </c:pt>
                <c:pt idx="198">
                  <c:v>2.3759566134377801</c:v>
                </c:pt>
                <c:pt idx="199">
                  <c:v>2.4561800356919399</c:v>
                </c:pt>
                <c:pt idx="200">
                  <c:v>2.5210883723086202</c:v>
                </c:pt>
                <c:pt idx="201">
                  <c:v>2.3330011356525402</c:v>
                </c:pt>
                <c:pt idx="202">
                  <c:v>2.6745637008366701</c:v>
                </c:pt>
                <c:pt idx="203">
                  <c:v>2.4732519062738998</c:v>
                </c:pt>
                <c:pt idx="204">
                  <c:v>2.3987391939184599</c:v>
                </c:pt>
                <c:pt idx="205">
                  <c:v>2.6014276774746801</c:v>
                </c:pt>
                <c:pt idx="206">
                  <c:v>2.6285303729112099</c:v>
                </c:pt>
                <c:pt idx="207">
                  <c:v>2.25695413354347</c:v>
                </c:pt>
                <c:pt idx="208">
                  <c:v>2.56751570213456</c:v>
                </c:pt>
                <c:pt idx="209">
                  <c:v>2.21806382830788</c:v>
                </c:pt>
                <c:pt idx="210">
                  <c:v>2.6910561568591098</c:v>
                </c:pt>
                <c:pt idx="211">
                  <c:v>2.4319373305212402</c:v>
                </c:pt>
                <c:pt idx="212">
                  <c:v>2.2997473752520499</c:v>
                </c:pt>
                <c:pt idx="213">
                  <c:v>2.3527475838412899</c:v>
                </c:pt>
                <c:pt idx="214">
                  <c:v>2.7845783020835801</c:v>
                </c:pt>
                <c:pt idx="215">
                  <c:v>2.4931652258558001</c:v>
                </c:pt>
                <c:pt idx="216">
                  <c:v>2.6560919646788901</c:v>
                </c:pt>
                <c:pt idx="217">
                  <c:v>2.3821262196676498</c:v>
                </c:pt>
                <c:pt idx="218">
                  <c:v>2.55768419588847</c:v>
                </c:pt>
                <c:pt idx="219">
                  <c:v>2.4046863049574698</c:v>
                </c:pt>
                <c:pt idx="220">
                  <c:v>2.2898138920434801</c:v>
                </c:pt>
                <c:pt idx="221">
                  <c:v>2.53818341947296</c:v>
                </c:pt>
                <c:pt idx="222">
                  <c:v>2.4141562565184098</c:v>
                </c:pt>
                <c:pt idx="223">
                  <c:v>2.6309639140612302</c:v>
                </c:pt>
                <c:pt idx="224">
                  <c:v>2.3781537534475201</c:v>
                </c:pt>
                <c:pt idx="225">
                  <c:v>2.47664959325098</c:v>
                </c:pt>
                <c:pt idx="226">
                  <c:v>2.7421048972118598</c:v>
                </c:pt>
                <c:pt idx="227">
                  <c:v>2.3345910492038802</c:v>
                </c:pt>
                <c:pt idx="228">
                  <c:v>2.55576517486731</c:v>
                </c:pt>
                <c:pt idx="229">
                  <c:v>2.5285048786705899</c:v>
                </c:pt>
                <c:pt idx="230">
                  <c:v>2.5053885554036199</c:v>
                </c:pt>
                <c:pt idx="231">
                  <c:v>2.07290425753818</c:v>
                </c:pt>
                <c:pt idx="232">
                  <c:v>2.4075138480079699</c:v>
                </c:pt>
                <c:pt idx="233">
                  <c:v>2.5769671124296001</c:v>
                </c:pt>
                <c:pt idx="234">
                  <c:v>2.65028391313417</c:v>
                </c:pt>
                <c:pt idx="235">
                  <c:v>2.6211463137645699</c:v>
                </c:pt>
                <c:pt idx="236">
                  <c:v>2.3036456764085602</c:v>
                </c:pt>
                <c:pt idx="237">
                  <c:v>2.8073330706654001</c:v>
                </c:pt>
                <c:pt idx="238">
                  <c:v>2.3387628340324902</c:v>
                </c:pt>
                <c:pt idx="239">
                  <c:v>2.3775928801538901</c:v>
                </c:pt>
                <c:pt idx="240">
                  <c:v>2.4490787308503501</c:v>
                </c:pt>
                <c:pt idx="241">
                  <c:v>2.6608199874846501</c:v>
                </c:pt>
                <c:pt idx="242">
                  <c:v>2.2363177045912801</c:v>
                </c:pt>
                <c:pt idx="243">
                  <c:v>2.40219250469326</c:v>
                </c:pt>
                <c:pt idx="244">
                  <c:v>2.6165434445036699</c:v>
                </c:pt>
                <c:pt idx="245">
                  <c:v>2.57399587456834</c:v>
                </c:pt>
                <c:pt idx="246">
                  <c:v>2</c:v>
                </c:pt>
                <c:pt idx="247">
                  <c:v>2.4948385751037199</c:v>
                </c:pt>
                <c:pt idx="248">
                  <c:v>2.7105105801098599</c:v>
                </c:pt>
                <c:pt idx="249">
                  <c:v>2.6473451224882401</c:v>
                </c:pt>
                <c:pt idx="250">
                  <c:v>2.5110158296057699</c:v>
                </c:pt>
                <c:pt idx="251">
                  <c:v>2.4098685887779001</c:v>
                </c:pt>
                <c:pt idx="252">
                  <c:v>2.5454330544417898</c:v>
                </c:pt>
                <c:pt idx="253">
                  <c:v>2.4294064477252202</c:v>
                </c:pt>
                <c:pt idx="254">
                  <c:v>2.5496465571186899</c:v>
                </c:pt>
                <c:pt idx="255">
                  <c:v>2.47213479500313</c:v>
                </c:pt>
                <c:pt idx="256">
                  <c:v>2.3089762903562199</c:v>
                </c:pt>
                <c:pt idx="257">
                  <c:v>2.5757665654622599</c:v>
                </c:pt>
                <c:pt idx="258">
                  <c:v>2.6489072241407299</c:v>
                </c:pt>
                <c:pt idx="259">
                  <c:v>2.3921477738892598</c:v>
                </c:pt>
                <c:pt idx="260">
                  <c:v>2.3351658284469399</c:v>
                </c:pt>
                <c:pt idx="261">
                  <c:v>2.56958305328296</c:v>
                </c:pt>
                <c:pt idx="262">
                  <c:v>2.48816835469442</c:v>
                </c:pt>
                <c:pt idx="263">
                  <c:v>2.4095533872575201</c:v>
                </c:pt>
                <c:pt idx="264">
                  <c:v>2.46411106218277</c:v>
                </c:pt>
                <c:pt idx="265">
                  <c:v>2.4739796509606702</c:v>
                </c:pt>
                <c:pt idx="266">
                  <c:v>2.5627830440123298</c:v>
                </c:pt>
                <c:pt idx="267">
                  <c:v>2.46994692562635</c:v>
                </c:pt>
                <c:pt idx="268">
                  <c:v>2.4344913898996499</c:v>
                </c:pt>
                <c:pt idx="269">
                  <c:v>2.5463925649523702</c:v>
                </c:pt>
                <c:pt idx="270">
                  <c:v>2.3970797506199699</c:v>
                </c:pt>
                <c:pt idx="271">
                  <c:v>2.4968317611885</c:v>
                </c:pt>
                <c:pt idx="272">
                  <c:v>2.40959974042228</c:v>
                </c:pt>
                <c:pt idx="273">
                  <c:v>2.5105940158064302</c:v>
                </c:pt>
                <c:pt idx="274">
                  <c:v>2.51847405381602</c:v>
                </c:pt>
                <c:pt idx="275">
                  <c:v>2.4971145154935499</c:v>
                </c:pt>
                <c:pt idx="276">
                  <c:v>2.4733909657681901</c:v>
                </c:pt>
                <c:pt idx="277">
                  <c:v>2.4212992792082901</c:v>
                </c:pt>
                <c:pt idx="278">
                  <c:v>2.5825573040999399</c:v>
                </c:pt>
                <c:pt idx="279">
                  <c:v>2.3857046839873002</c:v>
                </c:pt>
                <c:pt idx="280">
                  <c:v>2.4849560803763899</c:v>
                </c:pt>
                <c:pt idx="281">
                  <c:v>2.5282962894291598</c:v>
                </c:pt>
                <c:pt idx="282">
                  <c:v>2.4039724662201301</c:v>
                </c:pt>
                <c:pt idx="283">
                  <c:v>2.7508100215542202</c:v>
                </c:pt>
                <c:pt idx="284">
                  <c:v>2.1893804899529501</c:v>
                </c:pt>
                <c:pt idx="285">
                  <c:v>2.4806545066864398</c:v>
                </c:pt>
                <c:pt idx="286">
                  <c:v>2.4791063109833802</c:v>
                </c:pt>
                <c:pt idx="287">
                  <c:v>2.4773078081905999</c:v>
                </c:pt>
                <c:pt idx="288">
                  <c:v>2.5227848981389198</c:v>
                </c:pt>
                <c:pt idx="289">
                  <c:v>2.5017173847544401</c:v>
                </c:pt>
                <c:pt idx="290">
                  <c:v>2.6468584142582299</c:v>
                </c:pt>
                <c:pt idx="291">
                  <c:v>2.39618049922358</c:v>
                </c:pt>
                <c:pt idx="292">
                  <c:v>2.4444665909565</c:v>
                </c:pt>
                <c:pt idx="293">
                  <c:v>2.4972813868866899</c:v>
                </c:pt>
                <c:pt idx="294">
                  <c:v>2.4269033768280499</c:v>
                </c:pt>
                <c:pt idx="295">
                  <c:v>2.5640299441444401</c:v>
                </c:pt>
                <c:pt idx="296">
                  <c:v>2.4523929821308599</c:v>
                </c:pt>
                <c:pt idx="297">
                  <c:v>2.3664171321296998</c:v>
                </c:pt>
                <c:pt idx="298">
                  <c:v>2.5388601756784901</c:v>
                </c:pt>
                <c:pt idx="299">
                  <c:v>2.53203698982548</c:v>
                </c:pt>
                <c:pt idx="300">
                  <c:v>2.38924606577514</c:v>
                </c:pt>
                <c:pt idx="301">
                  <c:v>2.5764294157183598</c:v>
                </c:pt>
                <c:pt idx="302">
                  <c:v>2.4123902009409699</c:v>
                </c:pt>
                <c:pt idx="303">
                  <c:v>2.4433494796857298</c:v>
                </c:pt>
                <c:pt idx="304">
                  <c:v>2.46101930609312</c:v>
                </c:pt>
                <c:pt idx="305">
                  <c:v>2.51577629962686</c:v>
                </c:pt>
                <c:pt idx="306">
                  <c:v>2.52128305560062</c:v>
                </c:pt>
                <c:pt idx="307">
                  <c:v>2.5033119336222698</c:v>
                </c:pt>
                <c:pt idx="308">
                  <c:v>2.3958282151713899</c:v>
                </c:pt>
                <c:pt idx="309">
                  <c:v>2.6099473891579898</c:v>
                </c:pt>
                <c:pt idx="310">
                  <c:v>2.31596171228591</c:v>
                </c:pt>
                <c:pt idx="311">
                  <c:v>2.5988458061974198</c:v>
                </c:pt>
                <c:pt idx="312">
                  <c:v>2.4202841448999899</c:v>
                </c:pt>
                <c:pt idx="313">
                  <c:v>2.3628386678100401</c:v>
                </c:pt>
                <c:pt idx="314">
                  <c:v>2.6840336523976198</c:v>
                </c:pt>
                <c:pt idx="315">
                  <c:v>2.4232136649129701</c:v>
                </c:pt>
                <c:pt idx="316">
                  <c:v>2.6348483092683201</c:v>
                </c:pt>
                <c:pt idx="317">
                  <c:v>2.4066238672445399</c:v>
                </c:pt>
                <c:pt idx="318">
                  <c:v>2.3054441792013298</c:v>
                </c:pt>
                <c:pt idx="319">
                  <c:v>2.4768303705935502</c:v>
                </c:pt>
                <c:pt idx="320">
                  <c:v>2.4441328481702098</c:v>
                </c:pt>
                <c:pt idx="321">
                  <c:v>2.5815885229564102</c:v>
                </c:pt>
                <c:pt idx="322">
                  <c:v>2.5883792615940902</c:v>
                </c:pt>
                <c:pt idx="323">
                  <c:v>2.4043432915382299</c:v>
                </c:pt>
                <c:pt idx="324">
                  <c:v>2.4261895380907101</c:v>
                </c:pt>
                <c:pt idx="325">
                  <c:v>2.5869654900688301</c:v>
                </c:pt>
                <c:pt idx="326">
                  <c:v>2.4842376063225702</c:v>
                </c:pt>
                <c:pt idx="327">
                  <c:v>2.4728903515887501</c:v>
                </c:pt>
                <c:pt idx="328">
                  <c:v>2.4056040976197699</c:v>
                </c:pt>
                <c:pt idx="329">
                  <c:v>2.4743226643799101</c:v>
                </c:pt>
                <c:pt idx="330">
                  <c:v>2.46915892182539</c:v>
                </c:pt>
                <c:pt idx="331">
                  <c:v>2.5109370292256701</c:v>
                </c:pt>
                <c:pt idx="332">
                  <c:v>2.4345609196467901</c:v>
                </c:pt>
                <c:pt idx="333">
                  <c:v>2.5963612765661601</c:v>
                </c:pt>
                <c:pt idx="334">
                  <c:v>2.4504229726284601</c:v>
                </c:pt>
                <c:pt idx="335">
                  <c:v>2.5594734280483</c:v>
                </c:pt>
                <c:pt idx="336">
                  <c:v>2.4557674925255499</c:v>
                </c:pt>
                <c:pt idx="337">
                  <c:v>2.4235288664333599</c:v>
                </c:pt>
                <c:pt idx="338">
                  <c:v>2.2648156302871598</c:v>
                </c:pt>
                <c:pt idx="339">
                  <c:v>2.6548404292303101</c:v>
                </c:pt>
                <c:pt idx="340">
                  <c:v>2.4912462048346402</c:v>
                </c:pt>
                <c:pt idx="341">
                  <c:v>2.4918858785083602</c:v>
                </c:pt>
                <c:pt idx="342">
                  <c:v>2.47326117690685</c:v>
                </c:pt>
                <c:pt idx="343">
                  <c:v>2.5004287667740499</c:v>
                </c:pt>
                <c:pt idx="344">
                  <c:v>2.4702853037291099</c:v>
                </c:pt>
                <c:pt idx="345">
                  <c:v>2.4385704683987299</c:v>
                </c:pt>
                <c:pt idx="346">
                  <c:v>2.5331772776786301</c:v>
                </c:pt>
                <c:pt idx="347">
                  <c:v>2.3861125918372101</c:v>
                </c:pt>
                <c:pt idx="348">
                  <c:v>2.4684636243539502</c:v>
                </c:pt>
                <c:pt idx="349">
                  <c:v>2.5251210976429399</c:v>
                </c:pt>
                <c:pt idx="350">
                  <c:v>2.3683686003661899</c:v>
                </c:pt>
                <c:pt idx="351">
                  <c:v>2.58970032678981</c:v>
                </c:pt>
                <c:pt idx="352">
                  <c:v>2.5518854149767098</c:v>
                </c:pt>
                <c:pt idx="353">
                  <c:v>2.5766333696433099</c:v>
                </c:pt>
                <c:pt idx="354">
                  <c:v>2.3660184949127401</c:v>
                </c:pt>
                <c:pt idx="355">
                  <c:v>2.3848054325909098</c:v>
                </c:pt>
                <c:pt idx="356">
                  <c:v>2.5621109231232801</c:v>
                </c:pt>
                <c:pt idx="357">
                  <c:v>2.4026328597585001</c:v>
                </c:pt>
                <c:pt idx="358">
                  <c:v>2.3717384754444102</c:v>
                </c:pt>
                <c:pt idx="359">
                  <c:v>2.7456833615315102</c:v>
                </c:pt>
                <c:pt idx="360">
                  <c:v>2.4539597190998199</c:v>
                </c:pt>
                <c:pt idx="361">
                  <c:v>2.3175516258372499</c:v>
                </c:pt>
                <c:pt idx="362">
                  <c:v>2.5129163093610201</c:v>
                </c:pt>
                <c:pt idx="363">
                  <c:v>2.5319396481794798</c:v>
                </c:pt>
                <c:pt idx="364">
                  <c:v>2.4979442371427898</c:v>
                </c:pt>
                <c:pt idx="365">
                  <c:v>2.3725913736760398</c:v>
                </c:pt>
                <c:pt idx="366">
                  <c:v>2.6252810160613702</c:v>
                </c:pt>
                <c:pt idx="367">
                  <c:v>2.4267179641690002</c:v>
                </c:pt>
                <c:pt idx="368">
                  <c:v>2.4492919554082602</c:v>
                </c:pt>
                <c:pt idx="369">
                  <c:v>2.38901429995133</c:v>
                </c:pt>
                <c:pt idx="370">
                  <c:v>2.7005307437365298</c:v>
                </c:pt>
                <c:pt idx="371">
                  <c:v>2.34309685493777</c:v>
                </c:pt>
                <c:pt idx="372">
                  <c:v>2.4827264931513202</c:v>
                </c:pt>
                <c:pt idx="373">
                  <c:v>2.5850928222124399</c:v>
                </c:pt>
                <c:pt idx="374">
                  <c:v>2.4959974042227699</c:v>
                </c:pt>
                <c:pt idx="375">
                  <c:v>2.3992676199967602</c:v>
                </c:pt>
                <c:pt idx="376">
                  <c:v>2.5441305305119699</c:v>
                </c:pt>
                <c:pt idx="377">
                  <c:v>2.4146476000648902</c:v>
                </c:pt>
                <c:pt idx="378">
                  <c:v>2.45945256912416</c:v>
                </c:pt>
                <c:pt idx="379">
                  <c:v>2.4990242658817499</c:v>
                </c:pt>
                <c:pt idx="380">
                  <c:v>2.46662340371289</c:v>
                </c:pt>
                <c:pt idx="381">
                  <c:v>2.4402623589125501</c:v>
                </c:pt>
                <c:pt idx="382">
                  <c:v>2.3171715298861999</c:v>
                </c:pt>
                <c:pt idx="383">
                  <c:v>2.6125941548659202</c:v>
                </c:pt>
                <c:pt idx="384">
                  <c:v>2.5630518923679499</c:v>
                </c:pt>
                <c:pt idx="385">
                  <c:v>2.5407282082184199</c:v>
                </c:pt>
                <c:pt idx="386">
                  <c:v>2.3422624979720501</c:v>
                </c:pt>
                <c:pt idx="387">
                  <c:v>2.6029990497601201</c:v>
                </c:pt>
                <c:pt idx="388">
                  <c:v>2.3592880153892501</c:v>
                </c:pt>
                <c:pt idx="389">
                  <c:v>2.6536445175794401</c:v>
                </c:pt>
                <c:pt idx="390">
                  <c:v>2.3671356061835098</c:v>
                </c:pt>
                <c:pt idx="391">
                  <c:v>2.5562008946160799</c:v>
                </c:pt>
                <c:pt idx="392">
                  <c:v>2.41353048879412</c:v>
                </c:pt>
                <c:pt idx="393">
                  <c:v>2.3951746355482402</c:v>
                </c:pt>
                <c:pt idx="394">
                  <c:v>2.53816487820706</c:v>
                </c:pt>
                <c:pt idx="395">
                  <c:v>2.4096321876376101</c:v>
                </c:pt>
                <c:pt idx="396">
                  <c:v>2.5428604537974802</c:v>
                </c:pt>
                <c:pt idx="397">
                  <c:v>2.4908753795165399</c:v>
                </c:pt>
                <c:pt idx="398">
                  <c:v>2.54559529051846</c:v>
                </c:pt>
                <c:pt idx="399">
                  <c:v>2.4025169768465902</c:v>
                </c:pt>
                <c:pt idx="400">
                  <c:v>2.3752103274851102</c:v>
                </c:pt>
                <c:pt idx="401">
                  <c:v>2.5267527290425802</c:v>
                </c:pt>
                <c:pt idx="402">
                  <c:v>2.5314065867847102</c:v>
                </c:pt>
                <c:pt idx="403">
                  <c:v>2.5892275245092402</c:v>
                </c:pt>
                <c:pt idx="404">
                  <c:v>2.4810114260551099</c:v>
                </c:pt>
                <c:pt idx="405">
                  <c:v>2.5391522006164999</c:v>
                </c:pt>
                <c:pt idx="406">
                  <c:v>2.28677312443507</c:v>
                </c:pt>
                <c:pt idx="407">
                  <c:v>2.5151922497508501</c:v>
                </c:pt>
                <c:pt idx="408">
                  <c:v>2.2995712332259499</c:v>
                </c:pt>
                <c:pt idx="409">
                  <c:v>2.5203235450900401</c:v>
                </c:pt>
                <c:pt idx="410">
                  <c:v>2.6370639905439499</c:v>
                </c:pt>
                <c:pt idx="411">
                  <c:v>2.3938072171877498</c:v>
                </c:pt>
                <c:pt idx="412">
                  <c:v>2.5159246297541</c:v>
                </c:pt>
                <c:pt idx="413">
                  <c:v>2.49684566713792</c:v>
                </c:pt>
                <c:pt idx="414">
                  <c:v>2.5375159339003899</c:v>
                </c:pt>
                <c:pt idx="415">
                  <c:v>2.3966069483394001</c:v>
                </c:pt>
                <c:pt idx="416">
                  <c:v>2.4818040651725499</c:v>
                </c:pt>
                <c:pt idx="417">
                  <c:v>2.5003453310774799</c:v>
                </c:pt>
                <c:pt idx="418">
                  <c:v>2.4789811574385201</c:v>
                </c:pt>
                <c:pt idx="419">
                  <c:v>2.4886689688738501</c:v>
                </c:pt>
                <c:pt idx="420">
                  <c:v>2.38339629638214</c:v>
                </c:pt>
                <c:pt idx="421">
                  <c:v>2.5529098199179501</c:v>
                </c:pt>
                <c:pt idx="422">
                  <c:v>2.4772475490764099</c:v>
                </c:pt>
                <c:pt idx="423">
                  <c:v>2.4599253714047302</c:v>
                </c:pt>
                <c:pt idx="424">
                  <c:v>2.5522516049783301</c:v>
                </c:pt>
                <c:pt idx="425">
                  <c:v>2.29986789348043</c:v>
                </c:pt>
                <c:pt idx="426">
                  <c:v>2.58087468421907</c:v>
                </c:pt>
                <c:pt idx="427">
                  <c:v>2.5899552691959999</c:v>
                </c:pt>
                <c:pt idx="428">
                  <c:v>2.4433448443692498</c:v>
                </c:pt>
                <c:pt idx="429">
                  <c:v>2.3203791688877602</c:v>
                </c:pt>
                <c:pt idx="430">
                  <c:v>2.5039979604607501</c:v>
                </c:pt>
                <c:pt idx="431">
                  <c:v>2.5481632558462901</c:v>
                </c:pt>
                <c:pt idx="432">
                  <c:v>2.5916517950263098</c:v>
                </c:pt>
                <c:pt idx="433">
                  <c:v>2.2792500057941498</c:v>
                </c:pt>
                <c:pt idx="434">
                  <c:v>2.5046932579321899</c:v>
                </c:pt>
                <c:pt idx="435">
                  <c:v>2.42251836744154</c:v>
                </c:pt>
                <c:pt idx="436">
                  <c:v>2.6440262358912601</c:v>
                </c:pt>
                <c:pt idx="437">
                  <c:v>2.4162931374139598</c:v>
                </c:pt>
                <c:pt idx="438">
                  <c:v>2.5358611259183701</c:v>
                </c:pt>
                <c:pt idx="439">
                  <c:v>2.3784874962338098</c:v>
                </c:pt>
                <c:pt idx="440">
                  <c:v>2.5538554244791101</c:v>
                </c:pt>
                <c:pt idx="441">
                  <c:v>2.49881104132385</c:v>
                </c:pt>
                <c:pt idx="442">
                  <c:v>2.4586923772220501</c:v>
                </c:pt>
                <c:pt idx="443">
                  <c:v>2.34867314065868</c:v>
                </c:pt>
                <c:pt idx="444">
                  <c:v>2.4790877697174798</c:v>
                </c:pt>
                <c:pt idx="445">
                  <c:v>2.5700465849305898</c:v>
                </c:pt>
                <c:pt idx="446">
                  <c:v>2.5592092150091501</c:v>
                </c:pt>
                <c:pt idx="447">
                  <c:v>2.3786729088928502</c:v>
                </c:pt>
                <c:pt idx="448">
                  <c:v>2.5356015481957002</c:v>
                </c:pt>
                <c:pt idx="449">
                  <c:v>2.5275731800588699</c:v>
                </c:pt>
                <c:pt idx="450">
                  <c:v>2.46300785686143</c:v>
                </c:pt>
                <c:pt idx="451">
                  <c:v>2.49029596495701</c:v>
                </c:pt>
                <c:pt idx="452">
                  <c:v>2.4179803926113101</c:v>
                </c:pt>
                <c:pt idx="453">
                  <c:v>2.5238417502955</c:v>
                </c:pt>
                <c:pt idx="454">
                  <c:v>2.4249380026421301</c:v>
                </c:pt>
                <c:pt idx="455">
                  <c:v>2.5748580434329198</c:v>
                </c:pt>
                <c:pt idx="456">
                  <c:v>2.3851113634783401</c:v>
                </c:pt>
                <c:pt idx="457">
                  <c:v>2.4546781931536401</c:v>
                </c:pt>
                <c:pt idx="458">
                  <c:v>2.4847474911349599</c:v>
                </c:pt>
                <c:pt idx="459">
                  <c:v>2.4997334693026199</c:v>
                </c:pt>
                <c:pt idx="460">
                  <c:v>2.5605302802048802</c:v>
                </c:pt>
                <c:pt idx="461">
                  <c:v>2.4722089600667498</c:v>
                </c:pt>
                <c:pt idx="462">
                  <c:v>2.2922335272440701</c:v>
                </c:pt>
                <c:pt idx="463">
                  <c:v>2.4973045634690698</c:v>
                </c:pt>
                <c:pt idx="464">
                  <c:v>2.77534011634644</c:v>
                </c:pt>
                <c:pt idx="465">
                  <c:v>2.3664912971933201</c:v>
                </c:pt>
                <c:pt idx="466">
                  <c:v>2.54845064546782</c:v>
                </c:pt>
                <c:pt idx="467">
                  <c:v>2.32534822815028</c:v>
                </c:pt>
                <c:pt idx="468">
                  <c:v>2.3130043803740699</c:v>
                </c:pt>
                <c:pt idx="469">
                  <c:v>2.5916147124945002</c:v>
                </c:pt>
                <c:pt idx="470">
                  <c:v>2.6441467541196402</c:v>
                </c:pt>
                <c:pt idx="471">
                  <c:v>2.3808097897884002</c:v>
                </c:pt>
                <c:pt idx="472">
                  <c:v>2.3609567293206899</c:v>
                </c:pt>
                <c:pt idx="473">
                  <c:v>2.5873594919693099</c:v>
                </c:pt>
                <c:pt idx="474">
                  <c:v>2.4902496117922501</c:v>
                </c:pt>
                <c:pt idx="475">
                  <c:v>2.53124898602452</c:v>
                </c:pt>
                <c:pt idx="476">
                  <c:v>2.5491088604074399</c:v>
                </c:pt>
                <c:pt idx="477">
                  <c:v>2.36802558694695</c:v>
                </c:pt>
                <c:pt idx="478">
                  <c:v>2.4520731452939999</c:v>
                </c:pt>
                <c:pt idx="479">
                  <c:v>2.50029897791272</c:v>
                </c:pt>
                <c:pt idx="480">
                  <c:v>2.42364474934526</c:v>
                </c:pt>
                <c:pt idx="481">
                  <c:v>2.6054557674925301</c:v>
                </c:pt>
                <c:pt idx="482">
                  <c:v>2.3551023246112099</c:v>
                </c:pt>
                <c:pt idx="483">
                  <c:v>2.5080214151621201</c:v>
                </c:pt>
                <c:pt idx="484">
                  <c:v>2.6026977541891698</c:v>
                </c:pt>
                <c:pt idx="485">
                  <c:v>2.4439891533594502</c:v>
                </c:pt>
                <c:pt idx="486">
                  <c:v>2.41116647739124</c:v>
                </c:pt>
                <c:pt idx="487">
                  <c:v>2.5438199643080601</c:v>
                </c:pt>
                <c:pt idx="488">
                  <c:v>2.4723341136116099</c:v>
                </c:pt>
                <c:pt idx="489">
                  <c:v>2.4350476278767901</c:v>
                </c:pt>
                <c:pt idx="490">
                  <c:v>2.51244814239692</c:v>
                </c:pt>
                <c:pt idx="491">
                  <c:v>2.4856884603796301</c:v>
                </c:pt>
                <c:pt idx="492">
                  <c:v>2.3315131990636702</c:v>
                </c:pt>
                <c:pt idx="493">
                  <c:v>2.5487751176211599</c:v>
                </c:pt>
                <c:pt idx="494">
                  <c:v>2.4486800936333899</c:v>
                </c:pt>
                <c:pt idx="495">
                  <c:v>2.6025726006443102</c:v>
                </c:pt>
                <c:pt idx="496">
                  <c:v>2.5355227478156102</c:v>
                </c:pt>
                <c:pt idx="497">
                  <c:v>2.3941734071893799</c:v>
                </c:pt>
                <c:pt idx="498">
                  <c:v>2.5245092358680798</c:v>
                </c:pt>
                <c:pt idx="499">
                  <c:v>2.2841819825248599</c:v>
                </c:pt>
                <c:pt idx="500">
                  <c:v>2.4848958212621999</c:v>
                </c:pt>
                <c:pt idx="501">
                  <c:v>2.63649384661738</c:v>
                </c:pt>
                <c:pt idx="502">
                  <c:v>2.5755162583725402</c:v>
                </c:pt>
                <c:pt idx="503">
                  <c:v>2.4801538925070101</c:v>
                </c:pt>
                <c:pt idx="504">
                  <c:v>2.3454052425429301</c:v>
                </c:pt>
                <c:pt idx="505">
                  <c:v>2.6297726377268398</c:v>
                </c:pt>
                <c:pt idx="506">
                  <c:v>2.2613298722970301</c:v>
                </c:pt>
                <c:pt idx="507">
                  <c:v>2.4428766774051498</c:v>
                </c:pt>
                <c:pt idx="508">
                  <c:v>2.6553595846756401</c:v>
                </c:pt>
                <c:pt idx="509">
                  <c:v>2.4973509166338301</c:v>
                </c:pt>
                <c:pt idx="510">
                  <c:v>2.5226365680116798</c:v>
                </c:pt>
                <c:pt idx="511">
                  <c:v>2.4082230514288399</c:v>
                </c:pt>
                <c:pt idx="512">
                  <c:v>2.3897883978028598</c:v>
                </c:pt>
                <c:pt idx="513">
                  <c:v>2.5601501842538301</c:v>
                </c:pt>
                <c:pt idx="514">
                  <c:v>2.3544162977727301</c:v>
                </c:pt>
                <c:pt idx="515">
                  <c:v>2.4415695181588499</c:v>
                </c:pt>
                <c:pt idx="516">
                  <c:v>2.6257769949243301</c:v>
                </c:pt>
                <c:pt idx="517">
                  <c:v>2.4537418592254401</c:v>
                </c:pt>
                <c:pt idx="518">
                  <c:v>2.4841634412589499</c:v>
                </c:pt>
                <c:pt idx="519">
                  <c:v>2.5847312675272902</c:v>
                </c:pt>
                <c:pt idx="520">
                  <c:v>2.4537279532760099</c:v>
                </c:pt>
                <c:pt idx="521">
                  <c:v>2.3838320161309001</c:v>
                </c:pt>
                <c:pt idx="522">
                  <c:v>2.4550582891046902</c:v>
                </c:pt>
                <c:pt idx="523">
                  <c:v>2.5671124296011301</c:v>
                </c:pt>
                <c:pt idx="524">
                  <c:v>2.37108489582126</c:v>
                </c:pt>
                <c:pt idx="525">
                  <c:v>2.45669919113727</c:v>
                </c:pt>
                <c:pt idx="526">
                  <c:v>2.47877720351357</c:v>
                </c:pt>
                <c:pt idx="527">
                  <c:v>2.56816001112476</c:v>
                </c:pt>
                <c:pt idx="528">
                  <c:v>2.6170440586831099</c:v>
                </c:pt>
                <c:pt idx="529">
                  <c:v>2.3787980624377099</c:v>
                </c:pt>
                <c:pt idx="530">
                  <c:v>2.4148469186733701</c:v>
                </c:pt>
                <c:pt idx="531">
                  <c:v>2.4580295269659498</c:v>
                </c:pt>
                <c:pt idx="532">
                  <c:v>2.4411940575242799</c:v>
                </c:pt>
                <c:pt idx="533">
                  <c:v>2.5846153846153799</c:v>
                </c:pt>
                <c:pt idx="534">
                  <c:v>2.4800426449115802</c:v>
                </c:pt>
                <c:pt idx="535">
                  <c:v>2.4830926831529401</c:v>
                </c:pt>
                <c:pt idx="536">
                  <c:v>2.4396783090365499</c:v>
                </c:pt>
                <c:pt idx="537">
                  <c:v>2.4081488863652201</c:v>
                </c:pt>
                <c:pt idx="538">
                  <c:v>2.4683245648596701</c:v>
                </c:pt>
                <c:pt idx="539">
                  <c:v>2.5600991957725898</c:v>
                </c:pt>
                <c:pt idx="540">
                  <c:v>2.4651679143393501</c:v>
                </c:pt>
                <c:pt idx="541">
                  <c:v>2.4382599021948201</c:v>
                </c:pt>
                <c:pt idx="542">
                  <c:v>2.5566227084154201</c:v>
                </c:pt>
                <c:pt idx="543">
                  <c:v>2.4079032145919799</c:v>
                </c:pt>
                <c:pt idx="544">
                  <c:v>2.5300808862725099</c:v>
                </c:pt>
                <c:pt idx="545">
                  <c:v>2.5477599833128601</c:v>
                </c:pt>
                <c:pt idx="546">
                  <c:v>2.3800820451016298</c:v>
                </c:pt>
                <c:pt idx="547">
                  <c:v>2.42956404848541</c:v>
                </c:pt>
                <c:pt idx="548">
                  <c:v>2.6286694324055002</c:v>
                </c:pt>
                <c:pt idx="549">
                  <c:v>2.43341599647716</c:v>
                </c:pt>
                <c:pt idx="550">
                  <c:v>2.59346883908499</c:v>
                </c:pt>
                <c:pt idx="551">
                  <c:v>2.3961341460588201</c:v>
                </c:pt>
                <c:pt idx="552">
                  <c:v>2.4271490486012901</c:v>
                </c:pt>
                <c:pt idx="553">
                  <c:v>2.4685795072658601</c:v>
                </c:pt>
                <c:pt idx="554">
                  <c:v>2.5006280853825298</c:v>
                </c:pt>
                <c:pt idx="555">
                  <c:v>2.5410665863211799</c:v>
                </c:pt>
                <c:pt idx="556">
                  <c:v>2.4998215403156698</c:v>
                </c:pt>
                <c:pt idx="557">
                  <c:v>2.3264699747375301</c:v>
                </c:pt>
                <c:pt idx="558">
                  <c:v>2.5646371706028201</c:v>
                </c:pt>
                <c:pt idx="559">
                  <c:v>2.4943055137089498</c:v>
                </c:pt>
                <c:pt idx="560">
                  <c:v>2.42435395276613</c:v>
                </c:pt>
                <c:pt idx="561">
                  <c:v>2.49212227964864</c:v>
                </c:pt>
                <c:pt idx="562">
                  <c:v>2.4904535657171998</c:v>
                </c:pt>
                <c:pt idx="563">
                  <c:v>2.3845134076529102</c:v>
                </c:pt>
                <c:pt idx="564">
                  <c:v>2.4679537395415698</c:v>
                </c:pt>
                <c:pt idx="565">
                  <c:v>2.55830532829629</c:v>
                </c:pt>
                <c:pt idx="566">
                  <c:v>2.6606809279903598</c:v>
                </c:pt>
                <c:pt idx="567">
                  <c:v>2.43137645722762</c:v>
                </c:pt>
                <c:pt idx="568">
                  <c:v>2.3400560873293599</c:v>
                </c:pt>
                <c:pt idx="569">
                  <c:v>2.46964563005539</c:v>
                </c:pt>
                <c:pt idx="570">
                  <c:v>2.46442626370315</c:v>
                </c:pt>
                <c:pt idx="571">
                  <c:v>2.4980554847382201</c:v>
                </c:pt>
                <c:pt idx="572">
                  <c:v>2.6007787331680099</c:v>
                </c:pt>
                <c:pt idx="573">
                  <c:v>2.4626555728092301</c:v>
                </c:pt>
                <c:pt idx="574">
                  <c:v>2.33937006049088</c:v>
                </c:pt>
                <c:pt idx="575">
                  <c:v>2.6150833198136598</c:v>
                </c:pt>
                <c:pt idx="576">
                  <c:v>2.4111850186571502</c:v>
                </c:pt>
                <c:pt idx="577">
                  <c:v>2.4154031566505201</c:v>
                </c:pt>
                <c:pt idx="578">
                  <c:v>2.5899089160312401</c:v>
                </c:pt>
                <c:pt idx="579">
                  <c:v>2.4861241801284</c:v>
                </c:pt>
                <c:pt idx="580">
                  <c:v>2.5652351264282598</c:v>
                </c:pt>
                <c:pt idx="581">
                  <c:v>2.3701068440447801</c:v>
                </c:pt>
                <c:pt idx="582">
                  <c:v>2.5045032099566602</c:v>
                </c:pt>
                <c:pt idx="583">
                  <c:v>2.5198461074929899</c:v>
                </c:pt>
                <c:pt idx="584">
                  <c:v>2.3558903284121699</c:v>
                </c:pt>
                <c:pt idx="585">
                  <c:v>2.39420121908823</c:v>
                </c:pt>
                <c:pt idx="586">
                  <c:v>2.5901545878044798</c:v>
                </c:pt>
                <c:pt idx="587">
                  <c:v>2.5357962314877001</c:v>
                </c:pt>
                <c:pt idx="588">
                  <c:v>2.3154147449417102</c:v>
                </c:pt>
                <c:pt idx="589">
                  <c:v>2.5224279787702502</c:v>
                </c:pt>
                <c:pt idx="590">
                  <c:v>2.5539110482768201</c:v>
                </c:pt>
                <c:pt idx="591">
                  <c:v>2.49518622383943</c:v>
                </c:pt>
                <c:pt idx="592">
                  <c:v>2.5764711335666401</c:v>
                </c:pt>
                <c:pt idx="593">
                  <c:v>2.3964308063133002</c:v>
                </c:pt>
                <c:pt idx="594">
                  <c:v>2.5344751662919802</c:v>
                </c:pt>
                <c:pt idx="595">
                  <c:v>2.48098824947273</c:v>
                </c:pt>
                <c:pt idx="596">
                  <c:v>2.4490833661668199</c:v>
                </c:pt>
                <c:pt idx="597">
                  <c:v>2.3959997218810098</c:v>
                </c:pt>
                <c:pt idx="598">
                  <c:v>2.4808352840290202</c:v>
                </c:pt>
                <c:pt idx="599">
                  <c:v>2.52122743180291</c:v>
                </c:pt>
                <c:pt idx="600">
                  <c:v>2.51609613646372</c:v>
                </c:pt>
                <c:pt idx="601">
                  <c:v>2.40256796532783</c:v>
                </c:pt>
                <c:pt idx="602">
                  <c:v>2.3915034648990701</c:v>
                </c:pt>
                <c:pt idx="603">
                  <c:v>2.3959255568173901</c:v>
                </c:pt>
                <c:pt idx="604">
                  <c:v>2.6277794516420601</c:v>
                </c:pt>
                <c:pt idx="605">
                  <c:v>2.4953994483973401</c:v>
                </c:pt>
                <c:pt idx="606">
                  <c:v>2.5084339583284998</c:v>
                </c:pt>
                <c:pt idx="607">
                  <c:v>2.4259670428998499</c:v>
                </c:pt>
                <c:pt idx="608">
                  <c:v>2.5497021809164</c:v>
                </c:pt>
                <c:pt idx="609">
                  <c:v>2.4915660416715002</c:v>
                </c:pt>
                <c:pt idx="610">
                  <c:v>2.5245138711845598</c:v>
                </c:pt>
                <c:pt idx="611">
                  <c:v>2.6014369481076298</c:v>
                </c:pt>
                <c:pt idx="612">
                  <c:v>2.18261292789765</c:v>
                </c:pt>
                <c:pt idx="613">
                  <c:v>2.65753818341947</c:v>
                </c:pt>
                <c:pt idx="614">
                  <c:v>2.3968804320114998</c:v>
                </c:pt>
                <c:pt idx="615">
                  <c:v>2.5205738521797598</c:v>
                </c:pt>
                <c:pt idx="616">
                  <c:v>2.4595823579854899</c:v>
                </c:pt>
                <c:pt idx="617">
                  <c:v>2.5589079194381998</c:v>
                </c:pt>
                <c:pt idx="618">
                  <c:v>2.4373282035831001</c:v>
                </c:pt>
                <c:pt idx="619">
                  <c:v>2.3540918256193901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TS_whole!$F$1</c:f>
              <c:strCache>
                <c:ptCount val="1"/>
                <c:pt idx="0">
                  <c:v>4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TS_whole!$A$3:$A$622</c:f>
              <c:numCache>
                <c:formatCode>General</c:formatCode>
                <c:ptCount val="620"/>
                <c:pt idx="0">
                  <c:v>1</c:v>
                </c:pt>
                <c:pt idx="250">
                  <c:v>25000</c:v>
                </c:pt>
                <c:pt idx="500">
                  <c:v>50000</c:v>
                </c:pt>
              </c:numCache>
            </c:numRef>
          </c:cat>
          <c:val>
            <c:numRef>
              <c:f>TS_whole!$F$3:$F$622</c:f>
              <c:numCache>
                <c:formatCode>0.0</c:formatCode>
                <c:ptCount val="620"/>
                <c:pt idx="0">
                  <c:v>3.4542089940535199</c:v>
                </c:pt>
                <c:pt idx="1">
                  <c:v>3.3367711430459202</c:v>
                </c:pt>
                <c:pt idx="2">
                  <c:v>3.6145472001982202</c:v>
                </c:pt>
                <c:pt idx="3">
                  <c:v>3.3833467542120901</c:v>
                </c:pt>
                <c:pt idx="4">
                  <c:v>3.4724613891641898</c:v>
                </c:pt>
                <c:pt idx="5">
                  <c:v>3.4344028741327999</c:v>
                </c:pt>
                <c:pt idx="6">
                  <c:v>3.3702820449289699</c:v>
                </c:pt>
                <c:pt idx="7">
                  <c:v>3.4867288156590699</c:v>
                </c:pt>
                <c:pt idx="8">
                  <c:v>3.5027203088866901</c:v>
                </c:pt>
                <c:pt idx="9">
                  <c:v>3.3330442682524</c:v>
                </c:pt>
                <c:pt idx="10">
                  <c:v>3.4911164106375998</c:v>
                </c:pt>
                <c:pt idx="11">
                  <c:v>3.44542864222002</c:v>
                </c:pt>
                <c:pt idx="12">
                  <c:v>3.61210563263958</c:v>
                </c:pt>
                <c:pt idx="13">
                  <c:v>3.4068436157912099</c:v>
                </c:pt>
                <c:pt idx="14">
                  <c:v>3.4906157086223999</c:v>
                </c:pt>
                <c:pt idx="15">
                  <c:v>3.4788776015857299</c:v>
                </c:pt>
                <c:pt idx="16">
                  <c:v>3.2886263214403701</c:v>
                </c:pt>
                <c:pt idx="17">
                  <c:v>3.4424554013875102</c:v>
                </c:pt>
                <c:pt idx="18">
                  <c:v>3.56300586389164</c:v>
                </c:pt>
                <c:pt idx="19">
                  <c:v>3.4594482986455199</c:v>
                </c:pt>
                <c:pt idx="20">
                  <c:v>3.49660348529898</c:v>
                </c:pt>
                <c:pt idx="21">
                  <c:v>3.4498110753221001</c:v>
                </c:pt>
                <c:pt idx="22">
                  <c:v>3.35314461513049</c:v>
                </c:pt>
                <c:pt idx="23">
                  <c:v>3.51296663363066</c:v>
                </c:pt>
                <c:pt idx="24">
                  <c:v>3.38707362900562</c:v>
                </c:pt>
                <c:pt idx="25">
                  <c:v>3.5817176660059502</c:v>
                </c:pt>
                <c:pt idx="26">
                  <c:v>3.3228650479022099</c:v>
                </c:pt>
                <c:pt idx="27">
                  <c:v>3.3806264453254098</c:v>
                </c:pt>
                <c:pt idx="28">
                  <c:v>3.47859369838124</c:v>
                </c:pt>
                <c:pt idx="29">
                  <c:v>3.5610598364717498</c:v>
                </c:pt>
                <c:pt idx="30">
                  <c:v>3.60699021308226</c:v>
                </c:pt>
                <c:pt idx="31">
                  <c:v>3.34375</c:v>
                </c:pt>
                <c:pt idx="32">
                  <c:v>3.3719854641559301</c:v>
                </c:pt>
                <c:pt idx="33">
                  <c:v>3.6007133713247401</c:v>
                </c:pt>
                <c:pt idx="34">
                  <c:v>3.5321946233894899</c:v>
                </c:pt>
                <c:pt idx="35">
                  <c:v>3.34687293524942</c:v>
                </c:pt>
                <c:pt idx="36">
                  <c:v>3.36799017178725</c:v>
                </c:pt>
                <c:pt idx="37">
                  <c:v>3.6825549223653802</c:v>
                </c:pt>
                <c:pt idx="38">
                  <c:v>3.3226792203501798</c:v>
                </c:pt>
                <c:pt idx="39">
                  <c:v>3.4538579864552399</c:v>
                </c:pt>
                <c:pt idx="40">
                  <c:v>3.4895884952097802</c:v>
                </c:pt>
                <c:pt idx="41">
                  <c:v>3.3550906425503801</c:v>
                </c:pt>
                <c:pt idx="42">
                  <c:v>3.4782943095474099</c:v>
                </c:pt>
                <c:pt idx="43">
                  <c:v>3.4848292451271901</c:v>
                </c:pt>
                <c:pt idx="44">
                  <c:v>3.4289519326065401</c:v>
                </c:pt>
                <c:pt idx="45">
                  <c:v>3.3649343409316201</c:v>
                </c:pt>
                <c:pt idx="46">
                  <c:v>3.5670424512718899</c:v>
                </c:pt>
                <c:pt idx="47">
                  <c:v>3.53749587049884</c:v>
                </c:pt>
                <c:pt idx="48">
                  <c:v>3.4703346960687198</c:v>
                </c:pt>
                <c:pt idx="49">
                  <c:v>3.3711079451602202</c:v>
                </c:pt>
                <c:pt idx="50">
                  <c:v>3.46928167327387</c:v>
                </c:pt>
                <c:pt idx="51">
                  <c:v>3.4558091757515701</c:v>
                </c:pt>
                <c:pt idx="52">
                  <c:v>3.5600274611826901</c:v>
                </c:pt>
                <c:pt idx="53">
                  <c:v>3.3750206475057798</c:v>
                </c:pt>
                <c:pt idx="54">
                  <c:v>3.5022970350181701</c:v>
                </c:pt>
                <c:pt idx="55">
                  <c:v>3.40816505616122</c:v>
                </c:pt>
                <c:pt idx="56">
                  <c:v>3.3829957466138101</c:v>
                </c:pt>
                <c:pt idx="57">
                  <c:v>3.41593884208788</c:v>
                </c:pt>
                <c:pt idx="58">
                  <c:v>3.6191102989758801</c:v>
                </c:pt>
                <c:pt idx="59">
                  <c:v>3.5609824083250698</c:v>
                </c:pt>
                <c:pt idx="60">
                  <c:v>3.51658510901883</c:v>
                </c:pt>
                <c:pt idx="61">
                  <c:v>3.3117102329038701</c:v>
                </c:pt>
                <c:pt idx="62">
                  <c:v>3.3988840023125202</c:v>
                </c:pt>
                <c:pt idx="63">
                  <c:v>3.3042409976874798</c:v>
                </c:pt>
                <c:pt idx="64">
                  <c:v>3.56470412124215</c:v>
                </c:pt>
                <c:pt idx="65">
                  <c:v>3.7503871407334</c:v>
                </c:pt>
                <c:pt idx="66">
                  <c:v>3.3139762966633599</c:v>
                </c:pt>
                <c:pt idx="67">
                  <c:v>3.3497997191939199</c:v>
                </c:pt>
                <c:pt idx="68">
                  <c:v>3.4814791873141702</c:v>
                </c:pt>
                <c:pt idx="69">
                  <c:v>3.4790685910142098</c:v>
                </c:pt>
                <c:pt idx="70">
                  <c:v>3.4526294598612499</c:v>
                </c:pt>
                <c:pt idx="71">
                  <c:v>3.5829513544763798</c:v>
                </c:pt>
                <c:pt idx="72">
                  <c:v>3.3518025272547098</c:v>
                </c:pt>
                <c:pt idx="73">
                  <c:v>3.3713505533531598</c:v>
                </c:pt>
                <c:pt idx="74">
                  <c:v>3.4837607367030099</c:v>
                </c:pt>
                <c:pt idx="75">
                  <c:v>3.4804674595308902</c:v>
                </c:pt>
                <c:pt idx="76">
                  <c:v>3.3977845226296699</c:v>
                </c:pt>
                <c:pt idx="77">
                  <c:v>3.6308742153947802</c:v>
                </c:pt>
                <c:pt idx="78">
                  <c:v>3.3850192021803802</c:v>
                </c:pt>
                <c:pt idx="79">
                  <c:v>3.3231437892302602</c:v>
                </c:pt>
                <c:pt idx="80">
                  <c:v>3.57138875123885</c:v>
                </c:pt>
                <c:pt idx="81">
                  <c:v>3.3661628675255999</c:v>
                </c:pt>
                <c:pt idx="82">
                  <c:v>3.5553559629996698</c:v>
                </c:pt>
                <c:pt idx="83">
                  <c:v>3.4369889742319102</c:v>
                </c:pt>
                <c:pt idx="84">
                  <c:v>3.3465528989098101</c:v>
                </c:pt>
                <c:pt idx="85">
                  <c:v>3.4676660059464801</c:v>
                </c:pt>
                <c:pt idx="86">
                  <c:v>3.6350501734390499</c:v>
                </c:pt>
                <c:pt idx="87">
                  <c:v>3.43107346382557</c:v>
                </c:pt>
                <c:pt idx="88">
                  <c:v>3.3794237281136401</c:v>
                </c:pt>
                <c:pt idx="89">
                  <c:v>3.5056574165840799</c:v>
                </c:pt>
                <c:pt idx="90">
                  <c:v>3.5011252890650799</c:v>
                </c:pt>
                <c:pt idx="91">
                  <c:v>3.54302940204823</c:v>
                </c:pt>
                <c:pt idx="92">
                  <c:v>3.4873585645854002</c:v>
                </c:pt>
                <c:pt idx="93">
                  <c:v>3.2923893293690099</c:v>
                </c:pt>
                <c:pt idx="94">
                  <c:v>3.56011521308226</c:v>
                </c:pt>
                <c:pt idx="95">
                  <c:v>3.39823876775686</c:v>
                </c:pt>
                <c:pt idx="96">
                  <c:v>3.44103588536505</c:v>
                </c:pt>
                <c:pt idx="97">
                  <c:v>3.395817847704</c:v>
                </c:pt>
                <c:pt idx="98">
                  <c:v>3.5150520317145699</c:v>
                </c:pt>
                <c:pt idx="99">
                  <c:v>3.4530424099768702</c:v>
                </c:pt>
                <c:pt idx="100">
                  <c:v>3.5414085728444</c:v>
                </c:pt>
                <c:pt idx="101">
                  <c:v>3.5134673356458501</c:v>
                </c:pt>
                <c:pt idx="102">
                  <c:v>3.3662196481665001</c:v>
                </c:pt>
                <c:pt idx="103">
                  <c:v>3.44822637925339</c:v>
                </c:pt>
                <c:pt idx="104">
                  <c:v>3.4415107779980199</c:v>
                </c:pt>
                <c:pt idx="105">
                  <c:v>3.3112405021473399</c:v>
                </c:pt>
                <c:pt idx="106">
                  <c:v>3.4622666831846698</c:v>
                </c:pt>
                <c:pt idx="107">
                  <c:v>3.5272598695077599</c:v>
                </c:pt>
                <c:pt idx="108">
                  <c:v>3.4065751982160601</c:v>
                </c:pt>
                <c:pt idx="109">
                  <c:v>3.5499411546085202</c:v>
                </c:pt>
                <c:pt idx="110">
                  <c:v>3.4830948546415601</c:v>
                </c:pt>
                <c:pt idx="111">
                  <c:v>3.6672447968285402</c:v>
                </c:pt>
                <c:pt idx="112">
                  <c:v>3.34620705318798</c:v>
                </c:pt>
                <c:pt idx="113">
                  <c:v>3.4068694251734399</c:v>
                </c:pt>
                <c:pt idx="114">
                  <c:v>3.34443652956723</c:v>
                </c:pt>
                <c:pt idx="115">
                  <c:v>3.5252364139412</c:v>
                </c:pt>
                <c:pt idx="116">
                  <c:v>3.51728196233895</c:v>
                </c:pt>
                <c:pt idx="117">
                  <c:v>3.3789952923686801</c:v>
                </c:pt>
                <c:pt idx="118">
                  <c:v>3.5310590105715201</c:v>
                </c:pt>
                <c:pt idx="119">
                  <c:v>3.3747264205484</c:v>
                </c:pt>
                <c:pt idx="120">
                  <c:v>3.4203006276841799</c:v>
                </c:pt>
                <c:pt idx="121">
                  <c:v>3.4883496448628999</c:v>
                </c:pt>
                <c:pt idx="122">
                  <c:v>3.48914457383548</c:v>
                </c:pt>
                <c:pt idx="123">
                  <c:v>3.34509724975223</c:v>
                </c:pt>
                <c:pt idx="124">
                  <c:v>4</c:v>
                </c:pt>
                <c:pt idx="125">
                  <c:v>3.1687727122563598</c:v>
                </c:pt>
                <c:pt idx="126">
                  <c:v>3.3660854393789199</c:v>
                </c:pt>
                <c:pt idx="127">
                  <c:v>3.2101038569540798</c:v>
                </c:pt>
                <c:pt idx="128">
                  <c:v>3.7004511480013198</c:v>
                </c:pt>
                <c:pt idx="129">
                  <c:v>3.3523703336636901</c:v>
                </c:pt>
                <c:pt idx="130">
                  <c:v>3.3153390320449301</c:v>
                </c:pt>
                <c:pt idx="131">
                  <c:v>3.6671983399405401</c:v>
                </c:pt>
                <c:pt idx="132">
                  <c:v>3.4220608275520301</c:v>
                </c:pt>
                <c:pt idx="133">
                  <c:v>3.4597580112322399</c:v>
                </c:pt>
                <c:pt idx="134">
                  <c:v>3.5268830525272499</c:v>
                </c:pt>
                <c:pt idx="135">
                  <c:v>3.2619652296002601</c:v>
                </c:pt>
                <c:pt idx="136">
                  <c:v>3.67776986290056</c:v>
                </c:pt>
                <c:pt idx="137">
                  <c:v>3.7225852741988801</c:v>
                </c:pt>
                <c:pt idx="138">
                  <c:v>3.2080442682524</c:v>
                </c:pt>
                <c:pt idx="139">
                  <c:v>3.47159935579782</c:v>
                </c:pt>
                <c:pt idx="140">
                  <c:v>3.37191835976214</c:v>
                </c:pt>
                <c:pt idx="141">
                  <c:v>3.40158366369343</c:v>
                </c:pt>
                <c:pt idx="142">
                  <c:v>3.3220236620416301</c:v>
                </c:pt>
                <c:pt idx="143">
                  <c:v>3.6104538321770701</c:v>
                </c:pt>
                <c:pt idx="144">
                  <c:v>3.50915716881401</c:v>
                </c:pt>
                <c:pt idx="145">
                  <c:v>3.5850625619425198</c:v>
                </c:pt>
                <c:pt idx="146">
                  <c:v>3.50238478691774</c:v>
                </c:pt>
                <c:pt idx="147">
                  <c:v>3.43041274364057</c:v>
                </c:pt>
                <c:pt idx="148">
                  <c:v>3.3162888173108702</c:v>
                </c:pt>
                <c:pt idx="149">
                  <c:v>3.6024890568219399</c:v>
                </c:pt>
                <c:pt idx="150">
                  <c:v>3.2807751073670302</c:v>
                </c:pt>
                <c:pt idx="151">
                  <c:v>3.42167884869508</c:v>
                </c:pt>
                <c:pt idx="152">
                  <c:v>3.4814482160555</c:v>
                </c:pt>
                <c:pt idx="153">
                  <c:v>3.42614903369673</c:v>
                </c:pt>
                <c:pt idx="154">
                  <c:v>3.5635220515361699</c:v>
                </c:pt>
                <c:pt idx="155">
                  <c:v>3.4451499008919702</c:v>
                </c:pt>
                <c:pt idx="156">
                  <c:v>3.5097869177403398</c:v>
                </c:pt>
                <c:pt idx="157">
                  <c:v>3.4183029814998398</c:v>
                </c:pt>
                <c:pt idx="158">
                  <c:v>3.41826168648827</c:v>
                </c:pt>
                <c:pt idx="159">
                  <c:v>3.4199083250743301</c:v>
                </c:pt>
                <c:pt idx="160">
                  <c:v>3.4451189296333</c:v>
                </c:pt>
                <c:pt idx="161">
                  <c:v>3.4303559629996698</c:v>
                </c:pt>
                <c:pt idx="162">
                  <c:v>3.6523682689131198</c:v>
                </c:pt>
                <c:pt idx="163">
                  <c:v>3.1490388586058802</c:v>
                </c:pt>
                <c:pt idx="164">
                  <c:v>3.4678208622398401</c:v>
                </c:pt>
                <c:pt idx="165">
                  <c:v>3.5157385612818</c:v>
                </c:pt>
                <c:pt idx="166">
                  <c:v>3.6278441939213701</c:v>
                </c:pt>
                <c:pt idx="167">
                  <c:v>3.3494796828543101</c:v>
                </c:pt>
                <c:pt idx="168">
                  <c:v>3.7253055830855599</c:v>
                </c:pt>
                <c:pt idx="169">
                  <c:v>3.3693942021803802</c:v>
                </c:pt>
                <c:pt idx="170">
                  <c:v>3.4968099603567899</c:v>
                </c:pt>
                <c:pt idx="171">
                  <c:v>3.3475852741988801</c:v>
                </c:pt>
                <c:pt idx="172">
                  <c:v>3.5478918896597298</c:v>
                </c:pt>
                <c:pt idx="173">
                  <c:v>3.1972714321110001</c:v>
                </c:pt>
                <c:pt idx="174">
                  <c:v>3.5412433927981501</c:v>
                </c:pt>
                <c:pt idx="175">
                  <c:v>3.3558907333994101</c:v>
                </c:pt>
                <c:pt idx="176">
                  <c:v>3.5621748017839399</c:v>
                </c:pt>
                <c:pt idx="177">
                  <c:v>3.7865718946151299</c:v>
                </c:pt>
                <c:pt idx="178">
                  <c:v>3.3286979682854301</c:v>
                </c:pt>
                <c:pt idx="179">
                  <c:v>3.23384332672613</c:v>
                </c:pt>
                <c:pt idx="180">
                  <c:v>3.6716994962008598</c:v>
                </c:pt>
                <c:pt idx="181">
                  <c:v>3.3184464816650099</c:v>
                </c:pt>
                <c:pt idx="182">
                  <c:v>3.4651108771060501</c:v>
                </c:pt>
                <c:pt idx="183">
                  <c:v>3.37923790056161</c:v>
                </c:pt>
                <c:pt idx="184">
                  <c:v>3.4843646762471101</c:v>
                </c:pt>
                <c:pt idx="185">
                  <c:v>3.5759931450280802</c:v>
                </c:pt>
                <c:pt idx="186">
                  <c:v>3.40505760654113</c:v>
                </c:pt>
                <c:pt idx="187">
                  <c:v>3.6709458622398401</c:v>
                </c:pt>
                <c:pt idx="188">
                  <c:v>3.1335429055170101</c:v>
                </c:pt>
                <c:pt idx="189">
                  <c:v>3.7101864469772101</c:v>
                </c:pt>
                <c:pt idx="190">
                  <c:v>3.4544928972580098</c:v>
                </c:pt>
                <c:pt idx="191">
                  <c:v>3.2822926990419599</c:v>
                </c:pt>
                <c:pt idx="192">
                  <c:v>3.4781859101420598</c:v>
                </c:pt>
                <c:pt idx="193">
                  <c:v>3.2617690782953401</c:v>
                </c:pt>
                <c:pt idx="194">
                  <c:v>3.7705752395110701</c:v>
                </c:pt>
                <c:pt idx="195">
                  <c:v>3.4516951602246499</c:v>
                </c:pt>
                <c:pt idx="196">
                  <c:v>3.43587917079617</c:v>
                </c:pt>
                <c:pt idx="197">
                  <c:v>3.51740068549719</c:v>
                </c:pt>
                <c:pt idx="198">
                  <c:v>3.2872945573174799</c:v>
                </c:pt>
                <c:pt idx="199">
                  <c:v>3.4428528658738</c:v>
                </c:pt>
                <c:pt idx="200">
                  <c:v>3.56083787578461</c:v>
                </c:pt>
                <c:pt idx="201">
                  <c:v>3.2672561529567199</c:v>
                </c:pt>
                <c:pt idx="202">
                  <c:v>3.6652884456557602</c:v>
                </c:pt>
                <c:pt idx="203">
                  <c:v>3.4141992897257998</c:v>
                </c:pt>
                <c:pt idx="204">
                  <c:v>3.3788249504459902</c:v>
                </c:pt>
                <c:pt idx="205">
                  <c:v>3.6165964651470102</c:v>
                </c:pt>
                <c:pt idx="206">
                  <c:v>3.62525809382227</c:v>
                </c:pt>
                <c:pt idx="207">
                  <c:v>3.2088856541129802</c:v>
                </c:pt>
                <c:pt idx="208">
                  <c:v>3.6679622976544399</c:v>
                </c:pt>
                <c:pt idx="209">
                  <c:v>3.1291759580442702</c:v>
                </c:pt>
                <c:pt idx="210">
                  <c:v>3.6103144615130498</c:v>
                </c:pt>
                <c:pt idx="211">
                  <c:v>3.4127488024446602</c:v>
                </c:pt>
                <c:pt idx="212">
                  <c:v>3.28233915592996</c:v>
                </c:pt>
                <c:pt idx="213">
                  <c:v>3.3977174182358798</c:v>
                </c:pt>
                <c:pt idx="214">
                  <c:v>3.6753437809712599</c:v>
                </c:pt>
                <c:pt idx="215">
                  <c:v>3.5557843987446298</c:v>
                </c:pt>
                <c:pt idx="216">
                  <c:v>3.5615863478691798</c:v>
                </c:pt>
                <c:pt idx="217">
                  <c:v>3.4659987198546398</c:v>
                </c:pt>
                <c:pt idx="218">
                  <c:v>3.5856148827221701</c:v>
                </c:pt>
                <c:pt idx="219">
                  <c:v>3.3753561694747298</c:v>
                </c:pt>
                <c:pt idx="220">
                  <c:v>3.12989862074661</c:v>
                </c:pt>
                <c:pt idx="221">
                  <c:v>3.5223044681202502</c:v>
                </c:pt>
                <c:pt idx="222">
                  <c:v>3.3761252890650799</c:v>
                </c:pt>
                <c:pt idx="223">
                  <c:v>3.6615718946151299</c:v>
                </c:pt>
                <c:pt idx="224">
                  <c:v>3.36267860092501</c:v>
                </c:pt>
                <c:pt idx="225">
                  <c:v>3.42609741493228</c:v>
                </c:pt>
                <c:pt idx="226">
                  <c:v>3.7832941030723499</c:v>
                </c:pt>
                <c:pt idx="227">
                  <c:v>3.3813387842748601</c:v>
                </c:pt>
                <c:pt idx="228">
                  <c:v>3.5900695820944799</c:v>
                </c:pt>
                <c:pt idx="229">
                  <c:v>3.3918896597291002</c:v>
                </c:pt>
                <c:pt idx="230">
                  <c:v>3.3835996861579098</c:v>
                </c:pt>
                <c:pt idx="231">
                  <c:v>3.0960160637595</c:v>
                </c:pt>
                <c:pt idx="232">
                  <c:v>3.4365089197224998</c:v>
                </c:pt>
                <c:pt idx="233">
                  <c:v>3.5752962917079598</c:v>
                </c:pt>
                <c:pt idx="234">
                  <c:v>3.6219235216385899</c:v>
                </c:pt>
                <c:pt idx="235">
                  <c:v>3.53414065080938</c:v>
                </c:pt>
                <c:pt idx="236">
                  <c:v>3.2647578047571901</c:v>
                </c:pt>
                <c:pt idx="237">
                  <c:v>3.8628386190948101</c:v>
                </c:pt>
                <c:pt idx="238">
                  <c:v>3.2348550545094201</c:v>
                </c:pt>
                <c:pt idx="239">
                  <c:v>3.3404154278163198</c:v>
                </c:pt>
                <c:pt idx="240">
                  <c:v>3.5594751404030398</c:v>
                </c:pt>
                <c:pt idx="241">
                  <c:v>3.6331351172778299</c:v>
                </c:pt>
                <c:pt idx="242">
                  <c:v>3.1096537413280498</c:v>
                </c:pt>
                <c:pt idx="243">
                  <c:v>3.32300958044268</c:v>
                </c:pt>
                <c:pt idx="244">
                  <c:v>3.7109865378262299</c:v>
                </c:pt>
                <c:pt idx="245">
                  <c:v>3.52266063759498</c:v>
                </c:pt>
                <c:pt idx="246">
                  <c:v>3</c:v>
                </c:pt>
                <c:pt idx="247">
                  <c:v>3.5545455483977499</c:v>
                </c:pt>
                <c:pt idx="248">
                  <c:v>3.6379408242484299</c:v>
                </c:pt>
                <c:pt idx="249">
                  <c:v>3.5734173686818602</c:v>
                </c:pt>
                <c:pt idx="250">
                  <c:v>3.4390692104393801</c:v>
                </c:pt>
                <c:pt idx="251">
                  <c:v>3.4625660720184999</c:v>
                </c:pt>
                <c:pt idx="252">
                  <c:v>3.5154133630657398</c:v>
                </c:pt>
                <c:pt idx="253">
                  <c:v>3.4242907581764102</c:v>
                </c:pt>
                <c:pt idx="254">
                  <c:v>3.62115440204823</c:v>
                </c:pt>
                <c:pt idx="255">
                  <c:v>3.3489996283449002</c:v>
                </c:pt>
                <c:pt idx="256">
                  <c:v>3.1957125454245099</c:v>
                </c:pt>
                <c:pt idx="257">
                  <c:v>3.6793081020812699</c:v>
                </c:pt>
                <c:pt idx="258">
                  <c:v>3.5985557069706</c:v>
                </c:pt>
                <c:pt idx="259">
                  <c:v>3.4197379831516401</c:v>
                </c:pt>
                <c:pt idx="260">
                  <c:v>3.3065173851998702</c:v>
                </c:pt>
                <c:pt idx="261">
                  <c:v>3.4634126197555299</c:v>
                </c:pt>
                <c:pt idx="262">
                  <c:v>3.50777378592666</c:v>
                </c:pt>
                <c:pt idx="263">
                  <c:v>3.29999793524942</c:v>
                </c:pt>
                <c:pt idx="264">
                  <c:v>3.55525788734721</c:v>
                </c:pt>
                <c:pt idx="265">
                  <c:v>3.3897371572514001</c:v>
                </c:pt>
                <c:pt idx="266">
                  <c:v>3.56980405517014</c:v>
                </c:pt>
                <c:pt idx="267">
                  <c:v>3.4255709035348501</c:v>
                </c:pt>
                <c:pt idx="268">
                  <c:v>3.4862590849025401</c:v>
                </c:pt>
                <c:pt idx="269">
                  <c:v>3.5266714155929999</c:v>
                </c:pt>
                <c:pt idx="270">
                  <c:v>3.2864376858275501</c:v>
                </c:pt>
                <c:pt idx="271">
                  <c:v>3.5309093161546099</c:v>
                </c:pt>
                <c:pt idx="272">
                  <c:v>3.4002570614469798</c:v>
                </c:pt>
                <c:pt idx="273">
                  <c:v>3.4277801866534499</c:v>
                </c:pt>
                <c:pt idx="274">
                  <c:v>3.5527234060125501</c:v>
                </c:pt>
                <c:pt idx="275">
                  <c:v>3.4752642880739999</c:v>
                </c:pt>
                <c:pt idx="276">
                  <c:v>3.4635984473075698</c:v>
                </c:pt>
                <c:pt idx="277">
                  <c:v>3.3746696399074998</c:v>
                </c:pt>
                <c:pt idx="278">
                  <c:v>3.5143706640237902</c:v>
                </c:pt>
                <c:pt idx="279">
                  <c:v>3.39775355137099</c:v>
                </c:pt>
                <c:pt idx="280">
                  <c:v>3.4799770812685802</c:v>
                </c:pt>
                <c:pt idx="281">
                  <c:v>3.5383475801123199</c:v>
                </c:pt>
                <c:pt idx="282">
                  <c:v>3.3723880905186698</c:v>
                </c:pt>
                <c:pt idx="283">
                  <c:v>3.69673459696069</c:v>
                </c:pt>
                <c:pt idx="284">
                  <c:v>3.1604053105384899</c:v>
                </c:pt>
                <c:pt idx="285">
                  <c:v>3.5038817310868899</c:v>
                </c:pt>
                <c:pt idx="286">
                  <c:v>3.4372986868186302</c:v>
                </c:pt>
                <c:pt idx="287">
                  <c:v>3.4473798315163502</c:v>
                </c:pt>
                <c:pt idx="288">
                  <c:v>3.52212896432111</c:v>
                </c:pt>
                <c:pt idx="289">
                  <c:v>3.4647701932606498</c:v>
                </c:pt>
                <c:pt idx="290">
                  <c:v>3.64870849851338</c:v>
                </c:pt>
                <c:pt idx="291">
                  <c:v>3.3984452428146699</c:v>
                </c:pt>
                <c:pt idx="292">
                  <c:v>3.3799863726461798</c:v>
                </c:pt>
                <c:pt idx="293">
                  <c:v>3.4466933019491202</c:v>
                </c:pt>
                <c:pt idx="294">
                  <c:v>3.4360598364717498</c:v>
                </c:pt>
                <c:pt idx="295">
                  <c:v>3.4950033036009298</c:v>
                </c:pt>
                <c:pt idx="296">
                  <c:v>3.5013007928642201</c:v>
                </c:pt>
                <c:pt idx="297">
                  <c:v>3.3250898166501499</c:v>
                </c:pt>
                <c:pt idx="298">
                  <c:v>3.5250712338949501</c:v>
                </c:pt>
                <c:pt idx="299">
                  <c:v>3.5028132226627</c:v>
                </c:pt>
                <c:pt idx="300">
                  <c:v>3.3590085067723798</c:v>
                </c:pt>
                <c:pt idx="301">
                  <c:v>3.5948339940535199</c:v>
                </c:pt>
                <c:pt idx="302">
                  <c:v>3.3887047819623399</c:v>
                </c:pt>
                <c:pt idx="303">
                  <c:v>3.3503107449620102</c:v>
                </c:pt>
                <c:pt idx="304">
                  <c:v>3.4635984473075698</c:v>
                </c:pt>
                <c:pt idx="305">
                  <c:v>3.40140299801784</c:v>
                </c:pt>
                <c:pt idx="306">
                  <c:v>3.6061694747274502</c:v>
                </c:pt>
                <c:pt idx="307">
                  <c:v>3.52128757846052</c:v>
                </c:pt>
                <c:pt idx="308">
                  <c:v>3.4557162619755499</c:v>
                </c:pt>
                <c:pt idx="309">
                  <c:v>3.5052083333333299</c:v>
                </c:pt>
                <c:pt idx="310">
                  <c:v>3.2574950445986102</c:v>
                </c:pt>
                <c:pt idx="311">
                  <c:v>3.5310435249421901</c:v>
                </c:pt>
                <c:pt idx="312">
                  <c:v>3.5358337462834499</c:v>
                </c:pt>
                <c:pt idx="313">
                  <c:v>3.2866183515031402</c:v>
                </c:pt>
                <c:pt idx="314">
                  <c:v>3.74384704327717</c:v>
                </c:pt>
                <c:pt idx="315">
                  <c:v>3.3568818136769099</c:v>
                </c:pt>
                <c:pt idx="316">
                  <c:v>3.4846743888338301</c:v>
                </c:pt>
                <c:pt idx="317">
                  <c:v>3.4866100925008299</c:v>
                </c:pt>
                <c:pt idx="318">
                  <c:v>3.2909698133465501</c:v>
                </c:pt>
                <c:pt idx="319">
                  <c:v>3.42222600759828</c:v>
                </c:pt>
                <c:pt idx="320">
                  <c:v>3.41405991906178</c:v>
                </c:pt>
                <c:pt idx="321">
                  <c:v>3.69876837628015</c:v>
                </c:pt>
                <c:pt idx="322">
                  <c:v>3.4887006524611799</c:v>
                </c:pt>
                <c:pt idx="323">
                  <c:v>3.3361981747604901</c:v>
                </c:pt>
                <c:pt idx="324">
                  <c:v>3.4445769326065401</c:v>
                </c:pt>
                <c:pt idx="325">
                  <c:v>3.5184795176742698</c:v>
                </c:pt>
                <c:pt idx="326">
                  <c:v>3.40775210604559</c:v>
                </c:pt>
                <c:pt idx="327">
                  <c:v>3.4569654360753201</c:v>
                </c:pt>
                <c:pt idx="328">
                  <c:v>3.46824413610836</c:v>
                </c:pt>
                <c:pt idx="329">
                  <c:v>3.4974706805417899</c:v>
                </c:pt>
                <c:pt idx="330">
                  <c:v>3.4106737281136401</c:v>
                </c:pt>
                <c:pt idx="331">
                  <c:v>3.4897020564915802</c:v>
                </c:pt>
                <c:pt idx="332">
                  <c:v>3.3864335563263999</c:v>
                </c:pt>
                <c:pt idx="333">
                  <c:v>3.6361341674925698</c:v>
                </c:pt>
                <c:pt idx="334">
                  <c:v>3.4168421704658098</c:v>
                </c:pt>
                <c:pt idx="335">
                  <c:v>3.4958601750908498</c:v>
                </c:pt>
                <c:pt idx="336">
                  <c:v>3.30530950611166</c:v>
                </c:pt>
                <c:pt idx="337">
                  <c:v>3.5413569540799501</c:v>
                </c:pt>
                <c:pt idx="338">
                  <c:v>3.2742917905516999</c:v>
                </c:pt>
                <c:pt idx="339">
                  <c:v>3.5793793359762098</c:v>
                </c:pt>
                <c:pt idx="340">
                  <c:v>3.5428022794846399</c:v>
                </c:pt>
                <c:pt idx="341">
                  <c:v>3.4468429963660401</c:v>
                </c:pt>
                <c:pt idx="342">
                  <c:v>3.4847363313511699</c:v>
                </c:pt>
                <c:pt idx="343">
                  <c:v>3.3327706888007902</c:v>
                </c:pt>
                <c:pt idx="344">
                  <c:v>3.4555407581764102</c:v>
                </c:pt>
                <c:pt idx="345">
                  <c:v>3.4623905682193601</c:v>
                </c:pt>
                <c:pt idx="346">
                  <c:v>3.5018685992732101</c:v>
                </c:pt>
                <c:pt idx="347">
                  <c:v>3.4211626610505501</c:v>
                </c:pt>
                <c:pt idx="348">
                  <c:v>3.35614882722167</c:v>
                </c:pt>
                <c:pt idx="349">
                  <c:v>3.6000320036339599</c:v>
                </c:pt>
                <c:pt idx="350">
                  <c:v>3.3879717955071</c:v>
                </c:pt>
                <c:pt idx="351">
                  <c:v>3.4134508176412299</c:v>
                </c:pt>
                <c:pt idx="352">
                  <c:v>3.6305903121902898</c:v>
                </c:pt>
                <c:pt idx="353">
                  <c:v>3.5598209861248802</c:v>
                </c:pt>
                <c:pt idx="354">
                  <c:v>3.3243981252064798</c:v>
                </c:pt>
                <c:pt idx="355">
                  <c:v>3.3704059299636602</c:v>
                </c:pt>
                <c:pt idx="356">
                  <c:v>3.5517065163528199</c:v>
                </c:pt>
                <c:pt idx="357">
                  <c:v>3.3607274116286798</c:v>
                </c:pt>
                <c:pt idx="358">
                  <c:v>3.3964114634952098</c:v>
                </c:pt>
                <c:pt idx="359">
                  <c:v>3.64732511562603</c:v>
                </c:pt>
                <c:pt idx="360">
                  <c:v>3.4583023620746598</c:v>
                </c:pt>
                <c:pt idx="361">
                  <c:v>3.3277636686488301</c:v>
                </c:pt>
                <c:pt idx="362">
                  <c:v>3.4728020730095799</c:v>
                </c:pt>
                <c:pt idx="363">
                  <c:v>3.5434371902874102</c:v>
                </c:pt>
                <c:pt idx="364">
                  <c:v>3.4728846630327102</c:v>
                </c:pt>
                <c:pt idx="365">
                  <c:v>3.39759353320119</c:v>
                </c:pt>
                <c:pt idx="366">
                  <c:v>3.59843698381236</c:v>
                </c:pt>
                <c:pt idx="367">
                  <c:v>3.3960036752560301</c:v>
                </c:pt>
                <c:pt idx="368">
                  <c:v>3.41163899900892</c:v>
                </c:pt>
                <c:pt idx="369">
                  <c:v>3.3803425421209101</c:v>
                </c:pt>
                <c:pt idx="370">
                  <c:v>3.6841757515692102</c:v>
                </c:pt>
                <c:pt idx="371">
                  <c:v>3.2062376114965301</c:v>
                </c:pt>
                <c:pt idx="372">
                  <c:v>3.5302331103402702</c:v>
                </c:pt>
                <c:pt idx="373">
                  <c:v>3.5282870829203801</c:v>
                </c:pt>
                <c:pt idx="374">
                  <c:v>3.4897794846382602</c:v>
                </c:pt>
                <c:pt idx="375">
                  <c:v>3.4035967955071</c:v>
                </c:pt>
                <c:pt idx="376">
                  <c:v>3.5721940039643201</c:v>
                </c:pt>
                <c:pt idx="377">
                  <c:v>3.3148899487941899</c:v>
                </c:pt>
                <c:pt idx="378">
                  <c:v>3.4322606954079902</c:v>
                </c:pt>
                <c:pt idx="379">
                  <c:v>3.5256958209448301</c:v>
                </c:pt>
                <c:pt idx="380">
                  <c:v>3.4256534935579799</c:v>
                </c:pt>
                <c:pt idx="381">
                  <c:v>3.3727907168814002</c:v>
                </c:pt>
                <c:pt idx="382">
                  <c:v>3.3711182689131198</c:v>
                </c:pt>
                <c:pt idx="383">
                  <c:v>3.5934506111661699</c:v>
                </c:pt>
                <c:pt idx="384">
                  <c:v>3.5620251073670302</c:v>
                </c:pt>
                <c:pt idx="385">
                  <c:v>3.46597807234886</c:v>
                </c:pt>
                <c:pt idx="386">
                  <c:v>3.3153441939213701</c:v>
                </c:pt>
                <c:pt idx="387">
                  <c:v>3.6596103815659098</c:v>
                </c:pt>
                <c:pt idx="388">
                  <c:v>3.30142261314833</c:v>
                </c:pt>
                <c:pt idx="389">
                  <c:v>3.6415541377601599</c:v>
                </c:pt>
                <c:pt idx="390">
                  <c:v>3.3496913197885698</c:v>
                </c:pt>
                <c:pt idx="391">
                  <c:v>3.5178394449950399</c:v>
                </c:pt>
                <c:pt idx="392">
                  <c:v>3.4204193508424199</c:v>
                </c:pt>
                <c:pt idx="393">
                  <c:v>3.3327242319127799</c:v>
                </c:pt>
                <c:pt idx="394">
                  <c:v>3.5374855467459501</c:v>
                </c:pt>
                <c:pt idx="395">
                  <c:v>3.3606344978526601</c:v>
                </c:pt>
                <c:pt idx="396">
                  <c:v>3.4766631565906798</c:v>
                </c:pt>
                <c:pt idx="397">
                  <c:v>3.4531508093822301</c:v>
                </c:pt>
                <c:pt idx="398">
                  <c:v>3.6194819540799501</c:v>
                </c:pt>
                <c:pt idx="399">
                  <c:v>3.36277151470102</c:v>
                </c:pt>
                <c:pt idx="400">
                  <c:v>3.3290231665014902</c:v>
                </c:pt>
                <c:pt idx="401">
                  <c:v>3.50769635777998</c:v>
                </c:pt>
                <c:pt idx="402">
                  <c:v>3.51117030062768</c:v>
                </c:pt>
                <c:pt idx="403">
                  <c:v>3.6305128840436098</c:v>
                </c:pt>
                <c:pt idx="404">
                  <c:v>3.3565669392137401</c:v>
                </c:pt>
                <c:pt idx="405">
                  <c:v>3.5016311529567199</c:v>
                </c:pt>
                <c:pt idx="406">
                  <c:v>3.3377260901883101</c:v>
                </c:pt>
                <c:pt idx="407">
                  <c:v>3.53732552857615</c:v>
                </c:pt>
                <c:pt idx="408">
                  <c:v>3.2718295754872799</c:v>
                </c:pt>
                <c:pt idx="409">
                  <c:v>3.5307492979848001</c:v>
                </c:pt>
                <c:pt idx="410">
                  <c:v>3.5595164354145998</c:v>
                </c:pt>
                <c:pt idx="411">
                  <c:v>3.4056150891972199</c:v>
                </c:pt>
                <c:pt idx="412">
                  <c:v>3.45990254377271</c:v>
                </c:pt>
                <c:pt idx="413">
                  <c:v>3.4608781384208802</c:v>
                </c:pt>
                <c:pt idx="414">
                  <c:v>3.4981417244796802</c:v>
                </c:pt>
                <c:pt idx="415">
                  <c:v>3.4370199454905799</c:v>
                </c:pt>
                <c:pt idx="416">
                  <c:v>3.49122997191939</c:v>
                </c:pt>
                <c:pt idx="417">
                  <c:v>3.4882051123224298</c:v>
                </c:pt>
                <c:pt idx="418">
                  <c:v>3.40232181202511</c:v>
                </c:pt>
                <c:pt idx="419">
                  <c:v>3.4660761480013198</c:v>
                </c:pt>
                <c:pt idx="420">
                  <c:v>3.3499597373637302</c:v>
                </c:pt>
                <c:pt idx="421">
                  <c:v>3.5892333581103402</c:v>
                </c:pt>
                <c:pt idx="422">
                  <c:v>3.4045052857614801</c:v>
                </c:pt>
                <c:pt idx="423">
                  <c:v>3.38886480013214</c:v>
                </c:pt>
                <c:pt idx="424">
                  <c:v>3.6240605384869502</c:v>
                </c:pt>
                <c:pt idx="425">
                  <c:v>3.32666418896597</c:v>
                </c:pt>
                <c:pt idx="426">
                  <c:v>3.4584262471093501</c:v>
                </c:pt>
                <c:pt idx="427">
                  <c:v>3.5792296415593001</c:v>
                </c:pt>
                <c:pt idx="428">
                  <c:v>3.3688522051536198</c:v>
                </c:pt>
                <c:pt idx="429">
                  <c:v>3.3007722167162199</c:v>
                </c:pt>
                <c:pt idx="430">
                  <c:v>3.5368764453254098</c:v>
                </c:pt>
                <c:pt idx="431">
                  <c:v>3.5574671704658098</c:v>
                </c:pt>
                <c:pt idx="432">
                  <c:v>3.5614366534522599</c:v>
                </c:pt>
                <c:pt idx="433">
                  <c:v>3.2856634043607502</c:v>
                </c:pt>
                <c:pt idx="434">
                  <c:v>3.4543844978526601</c:v>
                </c:pt>
                <c:pt idx="435">
                  <c:v>3.4414436736042302</c:v>
                </c:pt>
                <c:pt idx="436">
                  <c:v>3.5608894945490599</c:v>
                </c:pt>
                <c:pt idx="437">
                  <c:v>3.3182864634952098</c:v>
                </c:pt>
                <c:pt idx="438">
                  <c:v>3.53910121407334</c:v>
                </c:pt>
                <c:pt idx="439">
                  <c:v>3.4930159811694699</c:v>
                </c:pt>
                <c:pt idx="440">
                  <c:v>3.4978681450280802</c:v>
                </c:pt>
                <c:pt idx="441">
                  <c:v>3.38992298480344</c:v>
                </c:pt>
                <c:pt idx="442">
                  <c:v>3.41435930789561</c:v>
                </c:pt>
                <c:pt idx="443">
                  <c:v>3.3729971919392101</c:v>
                </c:pt>
                <c:pt idx="444">
                  <c:v>3.5150675173438999</c:v>
                </c:pt>
                <c:pt idx="445">
                  <c:v>3.52412144862901</c:v>
                </c:pt>
                <c:pt idx="446">
                  <c:v>3.5771907003634</c:v>
                </c:pt>
                <c:pt idx="447">
                  <c:v>3.3970825074331001</c:v>
                </c:pt>
                <c:pt idx="448">
                  <c:v>3.4469204245127201</c:v>
                </c:pt>
                <c:pt idx="449">
                  <c:v>3.4944871159563902</c:v>
                </c:pt>
                <c:pt idx="450">
                  <c:v>3.4507763462173799</c:v>
                </c:pt>
                <c:pt idx="451">
                  <c:v>3.46425400561612</c:v>
                </c:pt>
                <c:pt idx="452">
                  <c:v>3.4159852989758801</c:v>
                </c:pt>
                <c:pt idx="453">
                  <c:v>3.4604961595639199</c:v>
                </c:pt>
                <c:pt idx="454">
                  <c:v>3.4530011149653101</c:v>
                </c:pt>
                <c:pt idx="455">
                  <c:v>3.5325817641228898</c:v>
                </c:pt>
                <c:pt idx="456">
                  <c:v>3.39177609844731</c:v>
                </c:pt>
                <c:pt idx="457">
                  <c:v>3.4202799801783899</c:v>
                </c:pt>
                <c:pt idx="458">
                  <c:v>3.4877870003303602</c:v>
                </c:pt>
                <c:pt idx="459">
                  <c:v>3.4254625041294999</c:v>
                </c:pt>
                <c:pt idx="460">
                  <c:v>3.52170052857615</c:v>
                </c:pt>
                <c:pt idx="461">
                  <c:v>3.4819076230591302</c:v>
                </c:pt>
                <c:pt idx="462">
                  <c:v>3.35679922365378</c:v>
                </c:pt>
                <c:pt idx="463">
                  <c:v>3.4156084819953798</c:v>
                </c:pt>
                <c:pt idx="464">
                  <c:v>3.7169175338619098</c:v>
                </c:pt>
                <c:pt idx="465">
                  <c:v>3.33005554179055</c:v>
                </c:pt>
                <c:pt idx="466">
                  <c:v>3.4352132887347202</c:v>
                </c:pt>
                <c:pt idx="467">
                  <c:v>3.41406508093822</c:v>
                </c:pt>
                <c:pt idx="468">
                  <c:v>3.3209809629996698</c:v>
                </c:pt>
                <c:pt idx="469">
                  <c:v>3.52314069210439</c:v>
                </c:pt>
                <c:pt idx="470">
                  <c:v>3.6246541542781601</c:v>
                </c:pt>
                <c:pt idx="471">
                  <c:v>3.35597848529898</c:v>
                </c:pt>
                <c:pt idx="472">
                  <c:v>3.4177661463495199</c:v>
                </c:pt>
                <c:pt idx="473">
                  <c:v>3.5233110340270901</c:v>
                </c:pt>
                <c:pt idx="474">
                  <c:v>3.4318632309216999</c:v>
                </c:pt>
                <c:pt idx="475">
                  <c:v>3.49615440204823</c:v>
                </c:pt>
                <c:pt idx="476">
                  <c:v>3.50638524116287</c:v>
                </c:pt>
                <c:pt idx="477">
                  <c:v>3.37989862074661</c:v>
                </c:pt>
                <c:pt idx="478">
                  <c:v>3.5055593409316201</c:v>
                </c:pt>
                <c:pt idx="479">
                  <c:v>3.4991534522629699</c:v>
                </c:pt>
                <c:pt idx="480">
                  <c:v>3.3847146514700999</c:v>
                </c:pt>
                <c:pt idx="481">
                  <c:v>3.53235980343575</c:v>
                </c:pt>
                <c:pt idx="482">
                  <c:v>3.3315937809712599</c:v>
                </c:pt>
                <c:pt idx="483">
                  <c:v>3.50816092666006</c:v>
                </c:pt>
                <c:pt idx="484">
                  <c:v>3.6471909068384498</c:v>
                </c:pt>
                <c:pt idx="485">
                  <c:v>3.2911298315163502</c:v>
                </c:pt>
                <c:pt idx="486">
                  <c:v>3.4609658903204501</c:v>
                </c:pt>
                <c:pt idx="487">
                  <c:v>3.5625980756524598</c:v>
                </c:pt>
                <c:pt idx="488">
                  <c:v>3.3662970763131801</c:v>
                </c:pt>
                <c:pt idx="489">
                  <c:v>3.4611000991080298</c:v>
                </c:pt>
                <c:pt idx="490">
                  <c:v>3.4935063594317799</c:v>
                </c:pt>
                <c:pt idx="491">
                  <c:v>3.4721826478361399</c:v>
                </c:pt>
                <c:pt idx="492">
                  <c:v>3.34959324413611</c:v>
                </c:pt>
                <c:pt idx="493">
                  <c:v>3.4990347291047201</c:v>
                </c:pt>
                <c:pt idx="494">
                  <c:v>3.3880647092831202</c:v>
                </c:pt>
                <c:pt idx="495">
                  <c:v>3.5867350099108002</c:v>
                </c:pt>
                <c:pt idx="496">
                  <c:v>3.5574000660720202</c:v>
                </c:pt>
                <c:pt idx="497">
                  <c:v>3.3296735629335998</c:v>
                </c:pt>
                <c:pt idx="498">
                  <c:v>3.4979249256689799</c:v>
                </c:pt>
                <c:pt idx="499">
                  <c:v>3.2858905269243501</c:v>
                </c:pt>
                <c:pt idx="500">
                  <c:v>3.4815101585728399</c:v>
                </c:pt>
                <c:pt idx="501">
                  <c:v>3.6230591344565601</c:v>
                </c:pt>
                <c:pt idx="502">
                  <c:v>3.46736661711265</c:v>
                </c:pt>
                <c:pt idx="503">
                  <c:v>3.4857790303931302</c:v>
                </c:pt>
                <c:pt idx="504">
                  <c:v>3.3443797489263298</c:v>
                </c:pt>
                <c:pt idx="505">
                  <c:v>3.6198536091840099</c:v>
                </c:pt>
                <c:pt idx="506">
                  <c:v>3.2634931450280802</c:v>
                </c:pt>
                <c:pt idx="507">
                  <c:v>3.3764866204162498</c:v>
                </c:pt>
                <c:pt idx="508">
                  <c:v>3.6069850512058101</c:v>
                </c:pt>
                <c:pt idx="509">
                  <c:v>3.4335614882722201</c:v>
                </c:pt>
                <c:pt idx="510">
                  <c:v>3.5882887347208499</c:v>
                </c:pt>
                <c:pt idx="511">
                  <c:v>3.3660596299967001</c:v>
                </c:pt>
                <c:pt idx="512">
                  <c:v>3.3574083250743301</c:v>
                </c:pt>
                <c:pt idx="513">
                  <c:v>3.61275602907169</c:v>
                </c:pt>
                <c:pt idx="514">
                  <c:v>3.3007722167162199</c:v>
                </c:pt>
                <c:pt idx="515">
                  <c:v>3.44179984307896</c:v>
                </c:pt>
                <c:pt idx="516">
                  <c:v>3.54093884208788</c:v>
                </c:pt>
                <c:pt idx="517">
                  <c:v>3.49937541295012</c:v>
                </c:pt>
                <c:pt idx="518">
                  <c:v>3.4265464981830198</c:v>
                </c:pt>
                <c:pt idx="519">
                  <c:v>3.5635633465477401</c:v>
                </c:pt>
                <c:pt idx="520">
                  <c:v>3.51431904525933</c:v>
                </c:pt>
                <c:pt idx="521">
                  <c:v>3.2475739180706999</c:v>
                </c:pt>
                <c:pt idx="522">
                  <c:v>3.4426050958044301</c:v>
                </c:pt>
                <c:pt idx="523">
                  <c:v>3.6249174099768702</c:v>
                </c:pt>
                <c:pt idx="524">
                  <c:v>3.2359906673273899</c:v>
                </c:pt>
                <c:pt idx="525">
                  <c:v>3.5278225140403001</c:v>
                </c:pt>
                <c:pt idx="526">
                  <c:v>3.4063480756524598</c:v>
                </c:pt>
                <c:pt idx="527">
                  <c:v>3.5636872315824299</c:v>
                </c:pt>
                <c:pt idx="528">
                  <c:v>3.6281384208787602</c:v>
                </c:pt>
                <c:pt idx="529">
                  <c:v>3.27386335480674</c:v>
                </c:pt>
                <c:pt idx="530">
                  <c:v>3.4847466551040598</c:v>
                </c:pt>
                <c:pt idx="531">
                  <c:v>3.4297468615791198</c:v>
                </c:pt>
                <c:pt idx="532">
                  <c:v>3.42141043111992</c:v>
                </c:pt>
                <c:pt idx="533">
                  <c:v>3.57408325074331</c:v>
                </c:pt>
                <c:pt idx="534">
                  <c:v>3.4652244383878399</c:v>
                </c:pt>
                <c:pt idx="535">
                  <c:v>3.4304540386521301</c:v>
                </c:pt>
                <c:pt idx="536">
                  <c:v>3.3364769160885399</c:v>
                </c:pt>
                <c:pt idx="537">
                  <c:v>3.4692300545094201</c:v>
                </c:pt>
                <c:pt idx="538">
                  <c:v>3.4948897423191299</c:v>
                </c:pt>
                <c:pt idx="539">
                  <c:v>3.45517426494879</c:v>
                </c:pt>
                <c:pt idx="540">
                  <c:v>3.5798542286091801</c:v>
                </c:pt>
                <c:pt idx="541">
                  <c:v>3.3000702015196599</c:v>
                </c:pt>
                <c:pt idx="542">
                  <c:v>3.5406755863891601</c:v>
                </c:pt>
                <c:pt idx="543">
                  <c:v>3.3982284440039598</c:v>
                </c:pt>
                <c:pt idx="544">
                  <c:v>3.5312190287413299</c:v>
                </c:pt>
                <c:pt idx="545">
                  <c:v>3.5455793690122199</c:v>
                </c:pt>
                <c:pt idx="546">
                  <c:v>3.3524116286752599</c:v>
                </c:pt>
                <c:pt idx="547">
                  <c:v>3.4306295424512698</c:v>
                </c:pt>
                <c:pt idx="548">
                  <c:v>3.58062334819954</c:v>
                </c:pt>
                <c:pt idx="549">
                  <c:v>3.3642065163528199</c:v>
                </c:pt>
                <c:pt idx="550">
                  <c:v>3.6012450445986102</c:v>
                </c:pt>
                <c:pt idx="551">
                  <c:v>3.39416088536505</c:v>
                </c:pt>
                <c:pt idx="552">
                  <c:v>3.4238984555665701</c:v>
                </c:pt>
                <c:pt idx="553">
                  <c:v>3.4198928394450001</c:v>
                </c:pt>
                <c:pt idx="554">
                  <c:v>3.4964383052527301</c:v>
                </c:pt>
                <c:pt idx="555">
                  <c:v>3.5143087215064401</c:v>
                </c:pt>
                <c:pt idx="556">
                  <c:v>3.4229693178064098</c:v>
                </c:pt>
                <c:pt idx="557">
                  <c:v>3.40148042616452</c:v>
                </c:pt>
                <c:pt idx="558">
                  <c:v>3.41913920548398</c:v>
                </c:pt>
                <c:pt idx="559">
                  <c:v>3.4227215477370301</c:v>
                </c:pt>
                <c:pt idx="560">
                  <c:v>3.5380688387842798</c:v>
                </c:pt>
                <c:pt idx="561">
                  <c:v>3.42741885530228</c:v>
                </c:pt>
                <c:pt idx="562">
                  <c:v>3.4589372728774399</c:v>
                </c:pt>
                <c:pt idx="563">
                  <c:v>3.3693116121572499</c:v>
                </c:pt>
                <c:pt idx="564">
                  <c:v>3.4847982738685199</c:v>
                </c:pt>
                <c:pt idx="565">
                  <c:v>3.5883145441030702</c:v>
                </c:pt>
                <c:pt idx="566">
                  <c:v>3.5561302444664702</c:v>
                </c:pt>
                <c:pt idx="567">
                  <c:v>3.5095959283118598</c:v>
                </c:pt>
                <c:pt idx="568">
                  <c:v>3.2680975388173099</c:v>
                </c:pt>
                <c:pt idx="569">
                  <c:v>3.3957249339279798</c:v>
                </c:pt>
                <c:pt idx="570">
                  <c:v>3.4580752395110701</c:v>
                </c:pt>
                <c:pt idx="571">
                  <c:v>3.5241782292699</c:v>
                </c:pt>
                <c:pt idx="572">
                  <c:v>3.48587710604559</c:v>
                </c:pt>
                <c:pt idx="573">
                  <c:v>3.4637223323422499</c:v>
                </c:pt>
                <c:pt idx="574">
                  <c:v>3.4147980673934599</c:v>
                </c:pt>
                <c:pt idx="575">
                  <c:v>3.6070882887347202</c:v>
                </c:pt>
                <c:pt idx="576">
                  <c:v>3.3456547324083301</c:v>
                </c:pt>
                <c:pt idx="577">
                  <c:v>3.35306718698381</c:v>
                </c:pt>
                <c:pt idx="578">
                  <c:v>3.5870292368681902</c:v>
                </c:pt>
                <c:pt idx="579">
                  <c:v>3.43314337628015</c:v>
                </c:pt>
                <c:pt idx="580">
                  <c:v>3.59691423026098</c:v>
                </c:pt>
                <c:pt idx="581">
                  <c:v>3.35126569210439</c:v>
                </c:pt>
                <c:pt idx="582">
                  <c:v>3.3697761810373299</c:v>
                </c:pt>
                <c:pt idx="583">
                  <c:v>3.6221351585728399</c:v>
                </c:pt>
                <c:pt idx="584">
                  <c:v>3.2941340436075301</c:v>
                </c:pt>
                <c:pt idx="585">
                  <c:v>3.3226688965972899</c:v>
                </c:pt>
                <c:pt idx="586">
                  <c:v>3.5794412784935599</c:v>
                </c:pt>
                <c:pt idx="587">
                  <c:v>3.5045166418896598</c:v>
                </c:pt>
                <c:pt idx="588">
                  <c:v>3.3661731912784898</c:v>
                </c:pt>
                <c:pt idx="589">
                  <c:v>3.3161959035348501</c:v>
                </c:pt>
                <c:pt idx="590">
                  <c:v>3.61011314833168</c:v>
                </c:pt>
                <c:pt idx="591">
                  <c:v>3.5544268252395099</c:v>
                </c:pt>
                <c:pt idx="592">
                  <c:v>3.5482274116286798</c:v>
                </c:pt>
                <c:pt idx="593">
                  <c:v>3.4547355054509401</c:v>
                </c:pt>
                <c:pt idx="594">
                  <c:v>3.3776841757515701</c:v>
                </c:pt>
                <c:pt idx="595">
                  <c:v>3.5363447720515402</c:v>
                </c:pt>
                <c:pt idx="596">
                  <c:v>3.3943363891641898</c:v>
                </c:pt>
                <c:pt idx="597">
                  <c:v>3.40771597291047</c:v>
                </c:pt>
                <c:pt idx="598">
                  <c:v>3.4566505616121601</c:v>
                </c:pt>
                <c:pt idx="599">
                  <c:v>3.4998503055830898</c:v>
                </c:pt>
                <c:pt idx="600">
                  <c:v>3.5513606706309901</c:v>
                </c:pt>
                <c:pt idx="601">
                  <c:v>3.38857573505121</c:v>
                </c:pt>
                <c:pt idx="602">
                  <c:v>3.3425421209117898</c:v>
                </c:pt>
                <c:pt idx="603">
                  <c:v>3.41564461513049</c:v>
                </c:pt>
                <c:pt idx="604">
                  <c:v>3.5358337462834499</c:v>
                </c:pt>
                <c:pt idx="605">
                  <c:v>3.5184537082920402</c:v>
                </c:pt>
                <c:pt idx="606">
                  <c:v>3.44976978031054</c:v>
                </c:pt>
                <c:pt idx="607">
                  <c:v>3.3609596960687198</c:v>
                </c:pt>
                <c:pt idx="608">
                  <c:v>3.6051990419557298</c:v>
                </c:pt>
                <c:pt idx="609">
                  <c:v>3.5546333002973198</c:v>
                </c:pt>
                <c:pt idx="610">
                  <c:v>3.4565679715890298</c:v>
                </c:pt>
                <c:pt idx="611">
                  <c:v>3.6007495044598601</c:v>
                </c:pt>
                <c:pt idx="612">
                  <c:v>3.1560435249421901</c:v>
                </c:pt>
                <c:pt idx="613">
                  <c:v>3.5759518500165202</c:v>
                </c:pt>
                <c:pt idx="614">
                  <c:v>3.3295445160224602</c:v>
                </c:pt>
                <c:pt idx="615">
                  <c:v>3.5139215807730402</c:v>
                </c:pt>
                <c:pt idx="616">
                  <c:v>3.4606097208457198</c:v>
                </c:pt>
                <c:pt idx="617">
                  <c:v>3.4912506194251698</c:v>
                </c:pt>
                <c:pt idx="618">
                  <c:v>3.42423397753551</c:v>
                </c:pt>
                <c:pt idx="619">
                  <c:v>3.3836203336636901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TS_whole!$G$1</c:f>
              <c:strCache>
                <c:ptCount val="1"/>
                <c:pt idx="0">
                  <c:v>5</c:v>
                </c:pt>
              </c:strCache>
            </c:strRef>
          </c:tx>
          <c:spPr>
            <a:ln w="635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TS_whole!$A$3:$A$622</c:f>
              <c:numCache>
                <c:formatCode>General</c:formatCode>
                <c:ptCount val="620"/>
                <c:pt idx="0">
                  <c:v>1</c:v>
                </c:pt>
                <c:pt idx="250">
                  <c:v>25000</c:v>
                </c:pt>
                <c:pt idx="500">
                  <c:v>50000</c:v>
                </c:pt>
              </c:numCache>
            </c:numRef>
          </c:cat>
          <c:val>
            <c:numRef>
              <c:f>TS_whole!$G$3:$G$622</c:f>
              <c:numCache>
                <c:formatCode>0.0</c:formatCode>
                <c:ptCount val="620"/>
                <c:pt idx="0">
                  <c:v>4.5620962827544203</c:v>
                </c:pt>
                <c:pt idx="1">
                  <c:v>4.2916012474459597</c:v>
                </c:pt>
                <c:pt idx="2">
                  <c:v>4.5340215793813003</c:v>
                </c:pt>
                <c:pt idx="3">
                  <c:v>4.5400293938416301</c:v>
                </c:pt>
                <c:pt idx="4">
                  <c:v>4.4142739362655501</c:v>
                </c:pt>
                <c:pt idx="5">
                  <c:v>4.5705272968419504</c:v>
                </c:pt>
                <c:pt idx="6">
                  <c:v>4.4869842635408803</c:v>
                </c:pt>
                <c:pt idx="7">
                  <c:v>4.4844463562390198</c:v>
                </c:pt>
                <c:pt idx="8">
                  <c:v>4.49634010825537</c:v>
                </c:pt>
                <c:pt idx="9">
                  <c:v>4.5373982865541098</c:v>
                </c:pt>
                <c:pt idx="10">
                  <c:v>4.3934831702333597</c:v>
                </c:pt>
                <c:pt idx="11">
                  <c:v>4.4850557407606599</c:v>
                </c:pt>
                <c:pt idx="12">
                  <c:v>4.5632505287306904</c:v>
                </c:pt>
                <c:pt idx="13">
                  <c:v>4.3790156647668201</c:v>
                </c:pt>
                <c:pt idx="14">
                  <c:v>4.4354016560920497</c:v>
                </c:pt>
                <c:pt idx="15">
                  <c:v>4.6057640606516799</c:v>
                </c:pt>
                <c:pt idx="16">
                  <c:v>4.4575617449904996</c:v>
                </c:pt>
                <c:pt idx="17">
                  <c:v>4.5018747535577299</c:v>
                </c:pt>
                <c:pt idx="18">
                  <c:v>4.4952647238054304</c:v>
                </c:pt>
                <c:pt idx="19">
                  <c:v>4.59668781589418</c:v>
                </c:pt>
                <c:pt idx="20">
                  <c:v>4.4368283327956402</c:v>
                </c:pt>
                <c:pt idx="21">
                  <c:v>4.43530845610639</c:v>
                </c:pt>
                <c:pt idx="22">
                  <c:v>4.5057389683478499</c:v>
                </c:pt>
                <c:pt idx="23">
                  <c:v>4.6426569165143201</c:v>
                </c:pt>
                <c:pt idx="24">
                  <c:v>4.51810588952217</c:v>
                </c:pt>
                <c:pt idx="25">
                  <c:v>4.3758755421729898</c:v>
                </c:pt>
                <c:pt idx="26">
                  <c:v>4.27842420331935</c:v>
                </c:pt>
                <c:pt idx="27">
                  <c:v>4.35908520629458</c:v>
                </c:pt>
                <c:pt idx="28">
                  <c:v>4.6308420260243004</c:v>
                </c:pt>
                <c:pt idx="29">
                  <c:v>4.4893357708714197</c:v>
                </c:pt>
                <c:pt idx="30">
                  <c:v>4.7815679105280102</c:v>
                </c:pt>
                <c:pt idx="31">
                  <c:v>4.4970785389109897</c:v>
                </c:pt>
                <c:pt idx="32">
                  <c:v>4.33632290210417</c:v>
                </c:pt>
                <c:pt idx="33">
                  <c:v>4.6225902426784202</c:v>
                </c:pt>
                <c:pt idx="34">
                  <c:v>4.46220740581425</c:v>
                </c:pt>
                <c:pt idx="35">
                  <c:v>4.2509373767788698</c:v>
                </c:pt>
                <c:pt idx="36">
                  <c:v>4.5505824999103801</c:v>
                </c:pt>
                <c:pt idx="37">
                  <c:v>4.6991217693658802</c:v>
                </c:pt>
                <c:pt idx="38">
                  <c:v>4.4659282360110399</c:v>
                </c:pt>
                <c:pt idx="39">
                  <c:v>4.3729576656988201</c:v>
                </c:pt>
                <c:pt idx="40">
                  <c:v>4.5788722801735</c:v>
                </c:pt>
                <c:pt idx="41">
                  <c:v>4.4081370756712204</c:v>
                </c:pt>
                <c:pt idx="42">
                  <c:v>4.3853891099401396</c:v>
                </c:pt>
                <c:pt idx="43">
                  <c:v>4.6155715668351398</c:v>
                </c:pt>
                <c:pt idx="44">
                  <c:v>4.5062336451948202</c:v>
                </c:pt>
                <c:pt idx="45">
                  <c:v>4.4363336559486699</c:v>
                </c:pt>
                <c:pt idx="46">
                  <c:v>4.51670072050758</c:v>
                </c:pt>
                <c:pt idx="47">
                  <c:v>4.6266767035881999</c:v>
                </c:pt>
                <c:pt idx="48">
                  <c:v>4.5313761336344403</c:v>
                </c:pt>
                <c:pt idx="49">
                  <c:v>4.3880704018353196</c:v>
                </c:pt>
                <c:pt idx="50">
                  <c:v>4.4105244291500902</c:v>
                </c:pt>
                <c:pt idx="51">
                  <c:v>4.3895257554575799</c:v>
                </c:pt>
                <c:pt idx="52">
                  <c:v>4.6977667849589597</c:v>
                </c:pt>
                <c:pt idx="53">
                  <c:v>4.5249309961644597</c:v>
                </c:pt>
                <c:pt idx="54">
                  <c:v>4.3741405885937601</c:v>
                </c:pt>
                <c:pt idx="55">
                  <c:v>4.375768003728</c:v>
                </c:pt>
                <c:pt idx="56">
                  <c:v>4.6250134423056197</c:v>
                </c:pt>
                <c:pt idx="57">
                  <c:v>4.5247661038821398</c:v>
                </c:pt>
                <c:pt idx="58">
                  <c:v>4.5358784098648597</c:v>
                </c:pt>
                <c:pt idx="59">
                  <c:v>4.6335878409864897</c:v>
                </c:pt>
                <c:pt idx="60">
                  <c:v>4.6212280890418302</c:v>
                </c:pt>
                <c:pt idx="61">
                  <c:v>4.3074309065490901</c:v>
                </c:pt>
                <c:pt idx="62">
                  <c:v>4.2325483026848802</c:v>
                </c:pt>
                <c:pt idx="63">
                  <c:v>4.4027529841918502</c:v>
                </c:pt>
                <c:pt idx="64">
                  <c:v>4.7094956446929803</c:v>
                </c:pt>
                <c:pt idx="65">
                  <c:v>4.9001613076674904</c:v>
                </c:pt>
                <c:pt idx="66">
                  <c:v>4.3801555722837602</c:v>
                </c:pt>
                <c:pt idx="67">
                  <c:v>4.1893178477972501</c:v>
                </c:pt>
                <c:pt idx="68">
                  <c:v>4.5375846865254301</c:v>
                </c:pt>
                <c:pt idx="69">
                  <c:v>4.4682582356525797</c:v>
                </c:pt>
                <c:pt idx="70">
                  <c:v>4.4423199627200098</c:v>
                </c:pt>
                <c:pt idx="71">
                  <c:v>4.8004588306986404</c:v>
                </c:pt>
                <c:pt idx="72">
                  <c:v>4.3935978779080198</c:v>
                </c:pt>
                <c:pt idx="73">
                  <c:v>4.4389791016955202</c:v>
                </c:pt>
                <c:pt idx="74">
                  <c:v>4.3537728071118798</c:v>
                </c:pt>
                <c:pt idx="75">
                  <c:v>4.4476538695917096</c:v>
                </c:pt>
                <c:pt idx="76">
                  <c:v>4.5835179409972397</c:v>
                </c:pt>
                <c:pt idx="77">
                  <c:v>4.6277807649568103</c:v>
                </c:pt>
                <c:pt idx="78">
                  <c:v>4.3272538265763298</c:v>
                </c:pt>
                <c:pt idx="79">
                  <c:v>4.35422446858085</c:v>
                </c:pt>
                <c:pt idx="80">
                  <c:v>4.6521059612144704</c:v>
                </c:pt>
                <c:pt idx="81">
                  <c:v>4.4522350073484596</c:v>
                </c:pt>
                <c:pt idx="82">
                  <c:v>4.59992113847367</c:v>
                </c:pt>
                <c:pt idx="83">
                  <c:v>4.4980105387676099</c:v>
                </c:pt>
                <c:pt idx="84">
                  <c:v>4.3605907445245</c:v>
                </c:pt>
                <c:pt idx="85">
                  <c:v>4.4958454314083998</c:v>
                </c:pt>
                <c:pt idx="86">
                  <c:v>4.7295766569882103</c:v>
                </c:pt>
                <c:pt idx="87">
                  <c:v>4.4468724235580899</c:v>
                </c:pt>
                <c:pt idx="88">
                  <c:v>4.3396565938989902</c:v>
                </c:pt>
                <c:pt idx="89">
                  <c:v>4.46166971358927</c:v>
                </c:pt>
                <c:pt idx="90">
                  <c:v>4.6224253503961004</c:v>
                </c:pt>
                <c:pt idx="91">
                  <c:v>4.7618023443380997</c:v>
                </c:pt>
                <c:pt idx="92">
                  <c:v>4.3420869627558503</c:v>
                </c:pt>
                <c:pt idx="93">
                  <c:v>4.3333978564003299</c:v>
                </c:pt>
                <c:pt idx="94">
                  <c:v>4.54992293078109</c:v>
                </c:pt>
                <c:pt idx="95">
                  <c:v>4.4374592250062701</c:v>
                </c:pt>
                <c:pt idx="96">
                  <c:v>4.5128580134064604</c:v>
                </c:pt>
                <c:pt idx="97">
                  <c:v>4.4565580528372202</c:v>
                </c:pt>
                <c:pt idx="98">
                  <c:v>4.6381474710542401</c:v>
                </c:pt>
                <c:pt idx="99">
                  <c:v>4.4567301143492104</c:v>
                </c:pt>
                <c:pt idx="100">
                  <c:v>4.56393160554898</c:v>
                </c:pt>
                <c:pt idx="101">
                  <c:v>4.55664049897839</c:v>
                </c:pt>
                <c:pt idx="102">
                  <c:v>4.3044986916155903</c:v>
                </c:pt>
                <c:pt idx="103">
                  <c:v>4.5501380076710802</c:v>
                </c:pt>
                <c:pt idx="104">
                  <c:v>4.4538194071047101</c:v>
                </c:pt>
                <c:pt idx="105">
                  <c:v>4.2942395239631503</c:v>
                </c:pt>
                <c:pt idx="106">
                  <c:v>4.5059397067785101</c:v>
                </c:pt>
                <c:pt idx="107">
                  <c:v>4.4656558052837196</c:v>
                </c:pt>
                <c:pt idx="108">
                  <c:v>4.3831809872029304</c:v>
                </c:pt>
                <c:pt idx="109">
                  <c:v>4.8141879055095496</c:v>
                </c:pt>
                <c:pt idx="110">
                  <c:v>4.3727067426605002</c:v>
                </c:pt>
                <c:pt idx="111">
                  <c:v>4.7832024948919196</c:v>
                </c:pt>
                <c:pt idx="112">
                  <c:v>4.4354518406997201</c:v>
                </c:pt>
                <c:pt idx="113">
                  <c:v>4.4056206760583603</c:v>
                </c:pt>
                <c:pt idx="114">
                  <c:v>4.22314227336273</c:v>
                </c:pt>
                <c:pt idx="115">
                  <c:v>4.6390292863031899</c:v>
                </c:pt>
                <c:pt idx="116">
                  <c:v>4.7862422482704199</c:v>
                </c:pt>
                <c:pt idx="117">
                  <c:v>4.4504713768505599</c:v>
                </c:pt>
                <c:pt idx="118">
                  <c:v>4.4332508871921696</c:v>
                </c:pt>
                <c:pt idx="119">
                  <c:v>4.3155751514499796</c:v>
                </c:pt>
                <c:pt idx="120">
                  <c:v>4.4489730078503102</c:v>
                </c:pt>
                <c:pt idx="121">
                  <c:v>4.5103559522529304</c:v>
                </c:pt>
                <c:pt idx="122">
                  <c:v>4.4805821414488998</c:v>
                </c:pt>
                <c:pt idx="123">
                  <c:v>4.6016130766749104</c:v>
                </c:pt>
                <c:pt idx="124">
                  <c:v>4.8336451948238199</c:v>
                </c:pt>
                <c:pt idx="125">
                  <c:v>4.2926838011255697</c:v>
                </c:pt>
                <c:pt idx="126">
                  <c:v>4.3395705631429902</c:v>
                </c:pt>
                <c:pt idx="127">
                  <c:v>4.4818295874108296</c:v>
                </c:pt>
                <c:pt idx="128">
                  <c:v>4.4657561744990497</c:v>
                </c:pt>
                <c:pt idx="129">
                  <c:v>4.47343441947163</c:v>
                </c:pt>
                <c:pt idx="130">
                  <c:v>4.4453453776391703</c:v>
                </c:pt>
                <c:pt idx="131">
                  <c:v>4.62591676524357</c:v>
                </c:pt>
                <c:pt idx="132">
                  <c:v>4.4289493493924104</c:v>
                </c:pt>
                <c:pt idx="133">
                  <c:v>4.5720686812202</c:v>
                </c:pt>
                <c:pt idx="134">
                  <c:v>4.5005771229881404</c:v>
                </c:pt>
                <c:pt idx="135">
                  <c:v>4.3194321970104301</c:v>
                </c:pt>
                <c:pt idx="136">
                  <c:v>4.6699214969351504</c:v>
                </c:pt>
                <c:pt idx="137">
                  <c:v>4.7803132953364198</c:v>
                </c:pt>
                <c:pt idx="138">
                  <c:v>4.3067426605011301</c:v>
                </c:pt>
                <c:pt idx="139">
                  <c:v>4.3967666774205103</c:v>
                </c:pt>
                <c:pt idx="140">
                  <c:v>4.3651790515109203</c:v>
                </c:pt>
                <c:pt idx="141">
                  <c:v>4.4804602645445799</c:v>
                </c:pt>
                <c:pt idx="142">
                  <c:v>4.61397282861956</c:v>
                </c:pt>
                <c:pt idx="143">
                  <c:v>4.4790622647596496</c:v>
                </c:pt>
                <c:pt idx="144">
                  <c:v>4.4920314012259404</c:v>
                </c:pt>
                <c:pt idx="145">
                  <c:v>4.8459475929311404</c:v>
                </c:pt>
                <c:pt idx="146">
                  <c:v>4.5678603434060996</c:v>
                </c:pt>
                <c:pt idx="147">
                  <c:v>4.2466430082087703</c:v>
                </c:pt>
                <c:pt idx="148">
                  <c:v>4.4641574362834699</c:v>
                </c:pt>
                <c:pt idx="149">
                  <c:v>4.4442915008782302</c:v>
                </c:pt>
                <c:pt idx="150">
                  <c:v>4.2247840269563</c:v>
                </c:pt>
                <c:pt idx="151">
                  <c:v>4.4969136466286699</c:v>
                </c:pt>
                <c:pt idx="152">
                  <c:v>4.6796788185109497</c:v>
                </c:pt>
                <c:pt idx="153">
                  <c:v>4.5788436032548301</c:v>
                </c:pt>
                <c:pt idx="154">
                  <c:v>4.41413055167222</c:v>
                </c:pt>
                <c:pt idx="155">
                  <c:v>4.53369179481665</c:v>
                </c:pt>
                <c:pt idx="156">
                  <c:v>4.3939276624726702</c:v>
                </c:pt>
                <c:pt idx="157">
                  <c:v>4.6687314048105497</c:v>
                </c:pt>
                <c:pt idx="158">
                  <c:v>4.3655876976018897</c:v>
                </c:pt>
                <c:pt idx="159">
                  <c:v>4.2198515969459098</c:v>
                </c:pt>
                <c:pt idx="160">
                  <c:v>4.5115317059182001</c:v>
                </c:pt>
                <c:pt idx="161">
                  <c:v>4.5600817292181999</c:v>
                </c:pt>
                <c:pt idx="162">
                  <c:v>4.8049252607807302</c:v>
                </c:pt>
                <c:pt idx="163">
                  <c:v>4.0030397533785003</c:v>
                </c:pt>
                <c:pt idx="164">
                  <c:v>4.6903466322543599</c:v>
                </c:pt>
                <c:pt idx="165">
                  <c:v>4.7021041689070504</c:v>
                </c:pt>
                <c:pt idx="166">
                  <c:v>4.6271642112055096</c:v>
                </c:pt>
                <c:pt idx="167">
                  <c:v>4.3115101982292003</c:v>
                </c:pt>
                <c:pt idx="168">
                  <c:v>4.63905796322185</c:v>
                </c:pt>
                <c:pt idx="169">
                  <c:v>4.38598415600244</c:v>
                </c:pt>
                <c:pt idx="170">
                  <c:v>4.5570204681507001</c:v>
                </c:pt>
                <c:pt idx="171">
                  <c:v>4.4054414453166997</c:v>
                </c:pt>
                <c:pt idx="172">
                  <c:v>4.69830447718393</c:v>
                </c:pt>
                <c:pt idx="173">
                  <c:v>4.1852242176578098</c:v>
                </c:pt>
                <c:pt idx="174">
                  <c:v>4.5035093379216402</c:v>
                </c:pt>
                <c:pt idx="175">
                  <c:v>4.46803598953292</c:v>
                </c:pt>
                <c:pt idx="176">
                  <c:v>4.7098397677169599</c:v>
                </c:pt>
                <c:pt idx="177">
                  <c:v>4.6179159049360097</c:v>
                </c:pt>
                <c:pt idx="178">
                  <c:v>4.6089328601641801</c:v>
                </c:pt>
                <c:pt idx="179">
                  <c:v>4.0857153098899497</c:v>
                </c:pt>
                <c:pt idx="180">
                  <c:v>4.6342043947377896</c:v>
                </c:pt>
                <c:pt idx="181">
                  <c:v>4.2899666630820503</c:v>
                </c:pt>
                <c:pt idx="182">
                  <c:v>4.46851632792057</c:v>
                </c:pt>
                <c:pt idx="183">
                  <c:v>4.6745671577588999</c:v>
                </c:pt>
                <c:pt idx="184">
                  <c:v>4.57392551170377</c:v>
                </c:pt>
                <c:pt idx="185">
                  <c:v>4.5751299422876999</c:v>
                </c:pt>
                <c:pt idx="186">
                  <c:v>4.1812094490447</c:v>
                </c:pt>
                <c:pt idx="187">
                  <c:v>4.7470624081442496</c:v>
                </c:pt>
                <c:pt idx="188">
                  <c:v>4.4002294153493198</c:v>
                </c:pt>
                <c:pt idx="189">
                  <c:v>4.4382621787289001</c:v>
                </c:pt>
                <c:pt idx="190">
                  <c:v>4.5297630569595304</c:v>
                </c:pt>
                <c:pt idx="191">
                  <c:v>4.3999713230813402</c:v>
                </c:pt>
                <c:pt idx="192">
                  <c:v>4.37117252751192</c:v>
                </c:pt>
                <c:pt idx="193">
                  <c:v>4.5704627737749597</c:v>
                </c:pt>
                <c:pt idx="194">
                  <c:v>4.6126895365092997</c:v>
                </c:pt>
                <c:pt idx="195">
                  <c:v>4.4410151629207402</c:v>
                </c:pt>
                <c:pt idx="196">
                  <c:v>4.6339893178478002</c:v>
                </c:pt>
                <c:pt idx="197">
                  <c:v>4.5542674839588502</c:v>
                </c:pt>
                <c:pt idx="198">
                  <c:v>4.3801627415134199</c:v>
                </c:pt>
                <c:pt idx="199">
                  <c:v>4.5081621679750503</c:v>
                </c:pt>
                <c:pt idx="200">
                  <c:v>4.5137183209664098</c:v>
                </c:pt>
                <c:pt idx="201">
                  <c:v>4.3663691436355201</c:v>
                </c:pt>
                <c:pt idx="202">
                  <c:v>4.5697458508083297</c:v>
                </c:pt>
                <c:pt idx="203">
                  <c:v>4.5377782557264199</c:v>
                </c:pt>
                <c:pt idx="204">
                  <c:v>4.4207190737355297</c:v>
                </c:pt>
                <c:pt idx="205">
                  <c:v>4.6605082983833404</c:v>
                </c:pt>
                <c:pt idx="206">
                  <c:v>4.5689285586263804</c:v>
                </c:pt>
                <c:pt idx="207">
                  <c:v>4.2568376527942098</c:v>
                </c:pt>
                <c:pt idx="208">
                  <c:v>4.5895759400652398</c:v>
                </c:pt>
                <c:pt idx="209">
                  <c:v>4.2589525755457602</c:v>
                </c:pt>
                <c:pt idx="210">
                  <c:v>4.8509230383195296</c:v>
                </c:pt>
                <c:pt idx="211">
                  <c:v>4.4727318349643301</c:v>
                </c:pt>
                <c:pt idx="212">
                  <c:v>4.0867978635695597</c:v>
                </c:pt>
                <c:pt idx="213">
                  <c:v>4.1964225543965297</c:v>
                </c:pt>
                <c:pt idx="214">
                  <c:v>4.9970749542961599</c:v>
                </c:pt>
                <c:pt idx="215">
                  <c:v>4.5095099831523102</c:v>
                </c:pt>
                <c:pt idx="216">
                  <c:v>4.6656844822023897</c:v>
                </c:pt>
                <c:pt idx="217">
                  <c:v>4.47589346524716</c:v>
                </c:pt>
                <c:pt idx="218">
                  <c:v>4.6259239344732404</c:v>
                </c:pt>
                <c:pt idx="219">
                  <c:v>4.4799082338602698</c:v>
                </c:pt>
                <c:pt idx="220">
                  <c:v>4.1632720364196896</c:v>
                </c:pt>
                <c:pt idx="221">
                  <c:v>4.5861705559737604</c:v>
                </c:pt>
                <c:pt idx="222">
                  <c:v>4.3072373373481003</c:v>
                </c:pt>
                <c:pt idx="223">
                  <c:v>4.67990823386027</c:v>
                </c:pt>
                <c:pt idx="224">
                  <c:v>4.4357744560347001</c:v>
                </c:pt>
                <c:pt idx="225">
                  <c:v>4.6109904290783996</c:v>
                </c:pt>
                <c:pt idx="226">
                  <c:v>4.6886833709717903</c:v>
                </c:pt>
                <c:pt idx="227">
                  <c:v>4.3203283507187198</c:v>
                </c:pt>
                <c:pt idx="228">
                  <c:v>4.7443667777897298</c:v>
                </c:pt>
                <c:pt idx="229">
                  <c:v>4.4330214718428502</c:v>
                </c:pt>
                <c:pt idx="230">
                  <c:v>4.4451876545865101</c:v>
                </c:pt>
                <c:pt idx="231">
                  <c:v>4.15403089937986</c:v>
                </c:pt>
                <c:pt idx="232">
                  <c:v>4.4877155249668403</c:v>
                </c:pt>
                <c:pt idx="233">
                  <c:v>4.6264042728608796</c:v>
                </c:pt>
                <c:pt idx="234">
                  <c:v>4.5288525647919098</c:v>
                </c:pt>
                <c:pt idx="235">
                  <c:v>4.5102699214969402</c:v>
                </c:pt>
                <c:pt idx="236">
                  <c:v>4.1782772341112002</c:v>
                </c:pt>
                <c:pt idx="237">
                  <c:v>4.9207943506470198</c:v>
                </c:pt>
                <c:pt idx="238">
                  <c:v>4.4148116284905203</c:v>
                </c:pt>
                <c:pt idx="239">
                  <c:v>4.5020539842993896</c:v>
                </c:pt>
                <c:pt idx="240">
                  <c:v>4.4129619672366198</c:v>
                </c:pt>
                <c:pt idx="241">
                  <c:v>4.6521633150517996</c:v>
                </c:pt>
                <c:pt idx="242">
                  <c:v>4.17016166612897</c:v>
                </c:pt>
                <c:pt idx="243">
                  <c:v>4.5212029967380003</c:v>
                </c:pt>
                <c:pt idx="244">
                  <c:v>4.6810696490662096</c:v>
                </c:pt>
                <c:pt idx="245">
                  <c:v>4.5261139190593997</c:v>
                </c:pt>
                <c:pt idx="246">
                  <c:v>4.1789368032404903</c:v>
                </c:pt>
                <c:pt idx="247">
                  <c:v>4.5498440692547604</c:v>
                </c:pt>
                <c:pt idx="248">
                  <c:v>4.6134996594615902</c:v>
                </c:pt>
                <c:pt idx="249">
                  <c:v>4.6018138151055696</c:v>
                </c:pt>
                <c:pt idx="250">
                  <c:v>4.4723733734810196</c:v>
                </c:pt>
                <c:pt idx="251">
                  <c:v>4.3805355414560703</c:v>
                </c:pt>
                <c:pt idx="252">
                  <c:v>4.6469226081657498</c:v>
                </c:pt>
                <c:pt idx="253">
                  <c:v>4.44135211671506</c:v>
                </c:pt>
                <c:pt idx="254">
                  <c:v>4.4785890956016798</c:v>
                </c:pt>
                <c:pt idx="255">
                  <c:v>4.4966483851310199</c:v>
                </c:pt>
                <c:pt idx="256">
                  <c:v>4.5343872100942804</c:v>
                </c:pt>
                <c:pt idx="257">
                  <c:v>4.55443237624117</c:v>
                </c:pt>
                <c:pt idx="258">
                  <c:v>4.6091120909058301</c:v>
                </c:pt>
                <c:pt idx="259">
                  <c:v>4.3935333548410203</c:v>
                </c:pt>
                <c:pt idx="260">
                  <c:v>4.3690719432196996</c:v>
                </c:pt>
                <c:pt idx="261">
                  <c:v>4.4547227300426604</c:v>
                </c:pt>
                <c:pt idx="262">
                  <c:v>4.5170950281392299</c:v>
                </c:pt>
                <c:pt idx="263">
                  <c:v>4.39830806179876</c:v>
                </c:pt>
                <c:pt idx="264">
                  <c:v>4.6135355056099199</c:v>
                </c:pt>
                <c:pt idx="265">
                  <c:v>4.5287235186579196</c:v>
                </c:pt>
                <c:pt idx="266">
                  <c:v>4.3969530773918297</c:v>
                </c:pt>
                <c:pt idx="267">
                  <c:v>4.4731046349069796</c:v>
                </c:pt>
                <c:pt idx="268">
                  <c:v>4.6593683908664003</c:v>
                </c:pt>
                <c:pt idx="269">
                  <c:v>4.4097501523461302</c:v>
                </c:pt>
                <c:pt idx="270">
                  <c:v>4.4807183568125604</c:v>
                </c:pt>
                <c:pt idx="271">
                  <c:v>4.4082876294942102</c:v>
                </c:pt>
                <c:pt idx="272">
                  <c:v>4.47447395777324</c:v>
                </c:pt>
                <c:pt idx="273">
                  <c:v>4.5810732336810398</c:v>
                </c:pt>
                <c:pt idx="274">
                  <c:v>4.6089687063125098</c:v>
                </c:pt>
                <c:pt idx="275">
                  <c:v>4.4274007957844903</c:v>
                </c:pt>
                <c:pt idx="276">
                  <c:v>4.2519697458508103</c:v>
                </c:pt>
                <c:pt idx="277">
                  <c:v>4.7237122271212</c:v>
                </c:pt>
                <c:pt idx="278">
                  <c:v>4.4284976879234303</c:v>
                </c:pt>
                <c:pt idx="279">
                  <c:v>4.3766784958956197</c:v>
                </c:pt>
                <c:pt idx="280">
                  <c:v>4.4808474029465497</c:v>
                </c:pt>
                <c:pt idx="281">
                  <c:v>4.7470193927662496</c:v>
                </c:pt>
                <c:pt idx="282">
                  <c:v>4.2760010036921496</c:v>
                </c:pt>
                <c:pt idx="283">
                  <c:v>4.8742660501129196</c:v>
                </c:pt>
                <c:pt idx="284">
                  <c:v>4.2851346022869796</c:v>
                </c:pt>
                <c:pt idx="285">
                  <c:v>4.4295587339140399</c:v>
                </c:pt>
                <c:pt idx="286">
                  <c:v>4.5545399146861696</c:v>
                </c:pt>
                <c:pt idx="287">
                  <c:v>4.3747929884933896</c:v>
                </c:pt>
                <c:pt idx="288">
                  <c:v>4.5793096031831402</c:v>
                </c:pt>
                <c:pt idx="289">
                  <c:v>4.4504570383912201</c:v>
                </c:pt>
                <c:pt idx="290">
                  <c:v>4.7124923826934797</c:v>
                </c:pt>
                <c:pt idx="291">
                  <c:v>4.4748180807972204</c:v>
                </c:pt>
                <c:pt idx="292">
                  <c:v>4.3662042513531896</c:v>
                </c:pt>
                <c:pt idx="293">
                  <c:v>4.4685808509875597</c:v>
                </c:pt>
                <c:pt idx="294">
                  <c:v>4.2600422984550299</c:v>
                </c:pt>
                <c:pt idx="295">
                  <c:v>4.8411370398250702</c:v>
                </c:pt>
                <c:pt idx="296">
                  <c:v>4.5025128149980302</c:v>
                </c:pt>
                <c:pt idx="297">
                  <c:v>4.3167509051152502</c:v>
                </c:pt>
                <c:pt idx="298">
                  <c:v>4.52524644226978</c:v>
                </c:pt>
                <c:pt idx="299">
                  <c:v>4.5794458185467999</c:v>
                </c:pt>
                <c:pt idx="300">
                  <c:v>4.3569129297057003</c:v>
                </c:pt>
                <c:pt idx="301">
                  <c:v>4.6526794995877703</c:v>
                </c:pt>
                <c:pt idx="302">
                  <c:v>4.5292325339642296</c:v>
                </c:pt>
                <c:pt idx="303">
                  <c:v>4.2581567910527998</c:v>
                </c:pt>
                <c:pt idx="304">
                  <c:v>4.4357386098863696</c:v>
                </c:pt>
                <c:pt idx="305">
                  <c:v>4.5740473886080899</c:v>
                </c:pt>
                <c:pt idx="306">
                  <c:v>4.4954582930064202</c:v>
                </c:pt>
                <c:pt idx="307">
                  <c:v>4.67930601856831</c:v>
                </c:pt>
                <c:pt idx="308">
                  <c:v>4.3054091837832003</c:v>
                </c:pt>
                <c:pt idx="309">
                  <c:v>4.6173925511703802</c:v>
                </c:pt>
                <c:pt idx="310">
                  <c:v>4.1850808330644904</c:v>
                </c:pt>
                <c:pt idx="311">
                  <c:v>4.8217872889558002</c:v>
                </c:pt>
                <c:pt idx="312">
                  <c:v>4.3541671147435199</c:v>
                </c:pt>
                <c:pt idx="313">
                  <c:v>4.4452235007348504</c:v>
                </c:pt>
                <c:pt idx="314">
                  <c:v>4.73485321002258</c:v>
                </c:pt>
                <c:pt idx="315">
                  <c:v>4.3948166469512904</c:v>
                </c:pt>
                <c:pt idx="316">
                  <c:v>4.6427357780406497</c:v>
                </c:pt>
                <c:pt idx="317">
                  <c:v>4.4055776606803603</c:v>
                </c:pt>
                <c:pt idx="318">
                  <c:v>4.4597268523497204</c:v>
                </c:pt>
                <c:pt idx="319">
                  <c:v>4.3824927411549597</c:v>
                </c:pt>
                <c:pt idx="320">
                  <c:v>4.4283901494784397</c:v>
                </c:pt>
                <c:pt idx="321">
                  <c:v>4.5909882783095002</c:v>
                </c:pt>
                <c:pt idx="322">
                  <c:v>4.6501415922859097</c:v>
                </c:pt>
                <c:pt idx="323">
                  <c:v>4.4394235939348299</c:v>
                </c:pt>
                <c:pt idx="324">
                  <c:v>4.43876402480553</c:v>
                </c:pt>
                <c:pt idx="325">
                  <c:v>4.5915833243717996</c:v>
                </c:pt>
                <c:pt idx="326">
                  <c:v>4.4626088826755597</c:v>
                </c:pt>
                <c:pt idx="327">
                  <c:v>4.48712047890454</c:v>
                </c:pt>
                <c:pt idx="328">
                  <c:v>4.2719575581603797</c:v>
                </c:pt>
                <c:pt idx="329">
                  <c:v>4.5916263397497898</c:v>
                </c:pt>
                <c:pt idx="330">
                  <c:v>4.6634906979245097</c:v>
                </c:pt>
                <c:pt idx="331">
                  <c:v>4.5568555758683704</c:v>
                </c:pt>
                <c:pt idx="332">
                  <c:v>4.3810230490733799</c:v>
                </c:pt>
                <c:pt idx="333">
                  <c:v>4.4297379646556996</c:v>
                </c:pt>
                <c:pt idx="334">
                  <c:v>4.7198623507904101</c:v>
                </c:pt>
                <c:pt idx="335">
                  <c:v>4.3917052012761202</c:v>
                </c:pt>
                <c:pt idx="336">
                  <c:v>4.4859017098612801</c:v>
                </c:pt>
                <c:pt idx="337">
                  <c:v>4.3779832956948797</c:v>
                </c:pt>
                <c:pt idx="338">
                  <c:v>4.2845897408323497</c:v>
                </c:pt>
                <c:pt idx="339">
                  <c:v>4.7757680037280004</c:v>
                </c:pt>
                <c:pt idx="340">
                  <c:v>4.5111732444348904</c:v>
                </c:pt>
                <c:pt idx="341">
                  <c:v>4.4177653511130197</c:v>
                </c:pt>
                <c:pt idx="342">
                  <c:v>4.4881026633688199</c:v>
                </c:pt>
                <c:pt idx="343">
                  <c:v>4.7489981001541404</c:v>
                </c:pt>
                <c:pt idx="344">
                  <c:v>4.3046420762089097</c:v>
                </c:pt>
                <c:pt idx="345">
                  <c:v>4.3191310893644497</c:v>
                </c:pt>
                <c:pt idx="346">
                  <c:v>4.71967595081908</c:v>
                </c:pt>
                <c:pt idx="347">
                  <c:v>4.62172993511847</c:v>
                </c:pt>
                <c:pt idx="348">
                  <c:v>4.3019464458543899</c:v>
                </c:pt>
                <c:pt idx="349">
                  <c:v>4.4974656773129702</c:v>
                </c:pt>
                <c:pt idx="350">
                  <c:v>4.3219701043122898</c:v>
                </c:pt>
                <c:pt idx="351">
                  <c:v>4.5281714879736201</c:v>
                </c:pt>
                <c:pt idx="352">
                  <c:v>4.5088073986450201</c:v>
                </c:pt>
                <c:pt idx="353">
                  <c:v>4.5058321683335096</c:v>
                </c:pt>
                <c:pt idx="354">
                  <c:v>4.6104455676237599</c:v>
                </c:pt>
                <c:pt idx="355">
                  <c:v>4.4614402982399497</c:v>
                </c:pt>
                <c:pt idx="356">
                  <c:v>4.6443201777969003</c:v>
                </c:pt>
                <c:pt idx="357">
                  <c:v>4.37434849625408</c:v>
                </c:pt>
                <c:pt idx="358">
                  <c:v>4.2716636197440598</c:v>
                </c:pt>
                <c:pt idx="359">
                  <c:v>4.7477865003405402</c:v>
                </c:pt>
                <c:pt idx="360">
                  <c:v>4.4732050041223097</c:v>
                </c:pt>
                <c:pt idx="361">
                  <c:v>4.34757859268022</c:v>
                </c:pt>
                <c:pt idx="362">
                  <c:v>4.50097859984945</c:v>
                </c:pt>
                <c:pt idx="363">
                  <c:v>4.6351220561350699</c:v>
                </c:pt>
                <c:pt idx="364">
                  <c:v>4.4209699967738496</c:v>
                </c:pt>
                <c:pt idx="365">
                  <c:v>4.4207405814245302</c:v>
                </c:pt>
                <c:pt idx="366">
                  <c:v>4.6512671613435099</c:v>
                </c:pt>
                <c:pt idx="367">
                  <c:v>4.5278273649496397</c:v>
                </c:pt>
                <c:pt idx="368">
                  <c:v>4.3126787826647996</c:v>
                </c:pt>
                <c:pt idx="369">
                  <c:v>4.39331827795103</c:v>
                </c:pt>
                <c:pt idx="370">
                  <c:v>4.7151449976700004</c:v>
                </c:pt>
                <c:pt idx="371">
                  <c:v>4.4761802344338104</c:v>
                </c:pt>
                <c:pt idx="372">
                  <c:v>4.4976807542029604</c:v>
                </c:pt>
                <c:pt idx="373">
                  <c:v>4.7202709968813901</c:v>
                </c:pt>
                <c:pt idx="374">
                  <c:v>4.4495250385346097</c:v>
                </c:pt>
                <c:pt idx="375">
                  <c:v>4.3750869269096997</c:v>
                </c:pt>
                <c:pt idx="376">
                  <c:v>4.5087643832670201</c:v>
                </c:pt>
                <c:pt idx="377">
                  <c:v>4.4077069218912399</c:v>
                </c:pt>
                <c:pt idx="378">
                  <c:v>4.4493673154819504</c:v>
                </c:pt>
                <c:pt idx="379">
                  <c:v>4.5658027744918801</c:v>
                </c:pt>
                <c:pt idx="380">
                  <c:v>4.5803204645660802</c:v>
                </c:pt>
                <c:pt idx="381">
                  <c:v>4.1818761874036596</c:v>
                </c:pt>
                <c:pt idx="382">
                  <c:v>4.4948058931067898</c:v>
                </c:pt>
                <c:pt idx="383">
                  <c:v>4.6873498942538596</c:v>
                </c:pt>
                <c:pt idx="384">
                  <c:v>4.5934544933146899</c:v>
                </c:pt>
                <c:pt idx="385">
                  <c:v>4.4594329139333997</c:v>
                </c:pt>
                <c:pt idx="386">
                  <c:v>4.29759472344697</c:v>
                </c:pt>
                <c:pt idx="387">
                  <c:v>4.6877800480338401</c:v>
                </c:pt>
                <c:pt idx="388">
                  <c:v>4.3551277915188003</c:v>
                </c:pt>
                <c:pt idx="389">
                  <c:v>4.7838118794135598</c:v>
                </c:pt>
                <c:pt idx="390">
                  <c:v>4.2770692189124304</c:v>
                </c:pt>
                <c:pt idx="391">
                  <c:v>4.66973509696383</c:v>
                </c:pt>
                <c:pt idx="392">
                  <c:v>4.3564971143850597</c:v>
                </c:pt>
                <c:pt idx="393">
                  <c:v>4.3450335161486899</c:v>
                </c:pt>
                <c:pt idx="394">
                  <c:v>4.5638885901709898</c:v>
                </c:pt>
                <c:pt idx="395">
                  <c:v>4.3889522170842703</c:v>
                </c:pt>
                <c:pt idx="396">
                  <c:v>4.6038570455604599</c:v>
                </c:pt>
                <c:pt idx="397">
                  <c:v>4.5986665232820698</c:v>
                </c:pt>
                <c:pt idx="398">
                  <c:v>4.5366096712908197</c:v>
                </c:pt>
                <c:pt idx="399">
                  <c:v>4.5864788328494104</c:v>
                </c:pt>
                <c:pt idx="400">
                  <c:v>4.1576728680503301</c:v>
                </c:pt>
                <c:pt idx="401">
                  <c:v>4.41130587518371</c:v>
                </c:pt>
                <c:pt idx="402">
                  <c:v>4.7419722550811896</c:v>
                </c:pt>
                <c:pt idx="403">
                  <c:v>4.6068824604796204</c:v>
                </c:pt>
                <c:pt idx="404">
                  <c:v>4.4079793526185602</c:v>
                </c:pt>
                <c:pt idx="405">
                  <c:v>4.6169265512420701</c:v>
                </c:pt>
                <c:pt idx="406">
                  <c:v>4.1771946804315903</c:v>
                </c:pt>
                <c:pt idx="407">
                  <c:v>4.5248234577194699</c:v>
                </c:pt>
                <c:pt idx="408">
                  <c:v>4.3982507079614299</c:v>
                </c:pt>
                <c:pt idx="409">
                  <c:v>4.5980069541527797</c:v>
                </c:pt>
                <c:pt idx="410">
                  <c:v>4.5928307703337303</c:v>
                </c:pt>
                <c:pt idx="411">
                  <c:v>4.40476036849841</c:v>
                </c:pt>
                <c:pt idx="412">
                  <c:v>4.52270136573825</c:v>
                </c:pt>
                <c:pt idx="413">
                  <c:v>4.5673800050184603</c:v>
                </c:pt>
                <c:pt idx="414">
                  <c:v>4.6012331075026003</c:v>
                </c:pt>
                <c:pt idx="415">
                  <c:v>4.1837832024948902</c:v>
                </c:pt>
                <c:pt idx="416">
                  <c:v>4.5853174176434699</c:v>
                </c:pt>
                <c:pt idx="417">
                  <c:v>4.6958956160160596</c:v>
                </c:pt>
                <c:pt idx="418">
                  <c:v>4.2888410940244501</c:v>
                </c:pt>
                <c:pt idx="419">
                  <c:v>4.5871599096677098</c:v>
                </c:pt>
                <c:pt idx="420">
                  <c:v>4.4480625156826896</c:v>
                </c:pt>
                <c:pt idx="421">
                  <c:v>4.5459153313976399</c:v>
                </c:pt>
                <c:pt idx="422">
                  <c:v>4.3906011399075204</c:v>
                </c:pt>
                <c:pt idx="423">
                  <c:v>4.5542316378105197</c:v>
                </c:pt>
                <c:pt idx="424">
                  <c:v>4.3989604616983904</c:v>
                </c:pt>
                <c:pt idx="425">
                  <c:v>4.5043983224002604</c:v>
                </c:pt>
                <c:pt idx="426">
                  <c:v>4.5574147757823402</c:v>
                </c:pt>
                <c:pt idx="427">
                  <c:v>4.5899344015485504</c:v>
                </c:pt>
                <c:pt idx="428">
                  <c:v>4.4488654694053098</c:v>
                </c:pt>
                <c:pt idx="429">
                  <c:v>4.3453991468616699</c:v>
                </c:pt>
                <c:pt idx="430">
                  <c:v>4.5542674839588502</c:v>
                </c:pt>
                <c:pt idx="431">
                  <c:v>4.4386564863605402</c:v>
                </c:pt>
                <c:pt idx="432">
                  <c:v>4.6561924221242403</c:v>
                </c:pt>
                <c:pt idx="433">
                  <c:v>4.2892425708857598</c:v>
                </c:pt>
                <c:pt idx="434">
                  <c:v>4.5718894504785501</c:v>
                </c:pt>
                <c:pt idx="435">
                  <c:v>4.5349750869269103</c:v>
                </c:pt>
                <c:pt idx="436">
                  <c:v>4.5406961322006003</c:v>
                </c:pt>
                <c:pt idx="437">
                  <c:v>4.2955730006810802</c:v>
                </c:pt>
                <c:pt idx="438">
                  <c:v>4.7764419113166303</c:v>
                </c:pt>
                <c:pt idx="439">
                  <c:v>4.4370434096856304</c:v>
                </c:pt>
                <c:pt idx="440">
                  <c:v>4.4757285729648402</c:v>
                </c:pt>
                <c:pt idx="441">
                  <c:v>4.5060830913718304</c:v>
                </c:pt>
                <c:pt idx="442">
                  <c:v>4.2574613757751703</c:v>
                </c:pt>
                <c:pt idx="443">
                  <c:v>4.5364591174678299</c:v>
                </c:pt>
                <c:pt idx="444">
                  <c:v>4.5326737642040396</c:v>
                </c:pt>
                <c:pt idx="445">
                  <c:v>4.4783883571710197</c:v>
                </c:pt>
                <c:pt idx="446">
                  <c:v>4.6376241172885999</c:v>
                </c:pt>
                <c:pt idx="447">
                  <c:v>4.3897695092662303</c:v>
                </c:pt>
                <c:pt idx="448">
                  <c:v>4.5841129870595401</c:v>
                </c:pt>
                <c:pt idx="449">
                  <c:v>4.4382980248772297</c:v>
                </c:pt>
                <c:pt idx="450">
                  <c:v>4.5892604939599204</c:v>
                </c:pt>
                <c:pt idx="451">
                  <c:v>4.5556224683657698</c:v>
                </c:pt>
                <c:pt idx="452">
                  <c:v>4.3587124063519402</c:v>
                </c:pt>
                <c:pt idx="453">
                  <c:v>4.4921819550489301</c:v>
                </c:pt>
                <c:pt idx="454">
                  <c:v>4.4835358640714098</c:v>
                </c:pt>
                <c:pt idx="455">
                  <c:v>4.5865505251460696</c:v>
                </c:pt>
                <c:pt idx="456">
                  <c:v>4.3415134243825504</c:v>
                </c:pt>
                <c:pt idx="457">
                  <c:v>4.5769867727712699</c:v>
                </c:pt>
                <c:pt idx="458">
                  <c:v>4.4130623364519499</c:v>
                </c:pt>
                <c:pt idx="459">
                  <c:v>4.4347707638814198</c:v>
                </c:pt>
                <c:pt idx="460">
                  <c:v>4.69689930816934</c:v>
                </c:pt>
                <c:pt idx="461">
                  <c:v>4.5631573287450298</c:v>
                </c:pt>
                <c:pt idx="462">
                  <c:v>4.1702978814926297</c:v>
                </c:pt>
                <c:pt idx="463">
                  <c:v>4.4660931282933696</c:v>
                </c:pt>
                <c:pt idx="464">
                  <c:v>5</c:v>
                </c:pt>
                <c:pt idx="465">
                  <c:v>4.28172921819551</c:v>
                </c:pt>
                <c:pt idx="466">
                  <c:v>4.6915080474603004</c:v>
                </c:pt>
                <c:pt idx="467">
                  <c:v>4.2824533103917997</c:v>
                </c:pt>
                <c:pt idx="468">
                  <c:v>4.1400509015306302</c:v>
                </c:pt>
                <c:pt idx="469">
                  <c:v>4.5500878230634099</c:v>
                </c:pt>
                <c:pt idx="470">
                  <c:v>4.85274402265477</c:v>
                </c:pt>
                <c:pt idx="471">
                  <c:v>4.4727174965050001</c:v>
                </c:pt>
                <c:pt idx="472">
                  <c:v>4.4314585797756001</c:v>
                </c:pt>
                <c:pt idx="473">
                  <c:v>4.5692655124206896</c:v>
                </c:pt>
                <c:pt idx="474">
                  <c:v>4.4581567910527999</c:v>
                </c:pt>
                <c:pt idx="475">
                  <c:v>4.4203391045632099</c:v>
                </c:pt>
                <c:pt idx="476">
                  <c:v>4.4516973151234902</c:v>
                </c:pt>
                <c:pt idx="477">
                  <c:v>4.4893716170197502</c:v>
                </c:pt>
                <c:pt idx="478">
                  <c:v>4.4839946947700504</c:v>
                </c:pt>
                <c:pt idx="479">
                  <c:v>4.4719575581603799</c:v>
                </c:pt>
                <c:pt idx="480">
                  <c:v>4.54955730006811</c:v>
                </c:pt>
                <c:pt idx="481">
                  <c:v>4.6613542674839596</c:v>
                </c:pt>
                <c:pt idx="482">
                  <c:v>4.3044771839265898</c:v>
                </c:pt>
                <c:pt idx="483">
                  <c:v>4.4726816503566704</c:v>
                </c:pt>
                <c:pt idx="484">
                  <c:v>4.6712334659640797</c:v>
                </c:pt>
                <c:pt idx="485">
                  <c:v>4.4107896906477402</c:v>
                </c:pt>
                <c:pt idx="486">
                  <c:v>4.3983008925690896</c:v>
                </c:pt>
                <c:pt idx="487">
                  <c:v>4.5052944761085403</c:v>
                </c:pt>
                <c:pt idx="488">
                  <c:v>4.5604258522421803</c:v>
                </c:pt>
                <c:pt idx="489">
                  <c:v>4.4102448291930996</c:v>
                </c:pt>
                <c:pt idx="490">
                  <c:v>4.4318457181775797</c:v>
                </c:pt>
                <c:pt idx="491">
                  <c:v>4.7823565257913003</c:v>
                </c:pt>
                <c:pt idx="492">
                  <c:v>4.2078646449438999</c:v>
                </c:pt>
                <c:pt idx="493">
                  <c:v>4.6173710434813797</c:v>
                </c:pt>
                <c:pt idx="494">
                  <c:v>4.4874000788615298</c:v>
                </c:pt>
                <c:pt idx="495">
                  <c:v>4.4972649388823198</c:v>
                </c:pt>
                <c:pt idx="496">
                  <c:v>4.6210345198408396</c:v>
                </c:pt>
                <c:pt idx="497">
                  <c:v>4.4975875542172998</c:v>
                </c:pt>
                <c:pt idx="498">
                  <c:v>4.5310033336917899</c:v>
                </c:pt>
                <c:pt idx="499">
                  <c:v>4.2617700828045999</c:v>
                </c:pt>
                <c:pt idx="500">
                  <c:v>4.5941284009033199</c:v>
                </c:pt>
                <c:pt idx="501">
                  <c:v>4.5006344768254696</c:v>
                </c:pt>
                <c:pt idx="502">
                  <c:v>4.5411477936695697</c:v>
                </c:pt>
                <c:pt idx="503">
                  <c:v>4.4615693443739497</c:v>
                </c:pt>
                <c:pt idx="504">
                  <c:v>4.3463526544072799</c:v>
                </c:pt>
                <c:pt idx="505">
                  <c:v>4.7685916048320598</c:v>
                </c:pt>
                <c:pt idx="506">
                  <c:v>4.2293866724020504</c:v>
                </c:pt>
                <c:pt idx="507">
                  <c:v>4.45726063734452</c:v>
                </c:pt>
                <c:pt idx="508">
                  <c:v>4.8478044234146997</c:v>
                </c:pt>
                <c:pt idx="509">
                  <c:v>4.3530773918342502</c:v>
                </c:pt>
                <c:pt idx="510">
                  <c:v>4.6907409398860098</c:v>
                </c:pt>
                <c:pt idx="511">
                  <c:v>4.2636770978958296</c:v>
                </c:pt>
                <c:pt idx="512">
                  <c:v>4.42393805785568</c:v>
                </c:pt>
                <c:pt idx="513">
                  <c:v>4.56147255977345</c:v>
                </c:pt>
                <c:pt idx="514">
                  <c:v>4.4586012832921096</c:v>
                </c:pt>
                <c:pt idx="515">
                  <c:v>4.2302183030433396</c:v>
                </c:pt>
                <c:pt idx="516">
                  <c:v>4.8258809190952396</c:v>
                </c:pt>
                <c:pt idx="517">
                  <c:v>4.3789726493888201</c:v>
                </c:pt>
                <c:pt idx="518">
                  <c:v>4.5302362261175002</c:v>
                </c:pt>
                <c:pt idx="519">
                  <c:v>4.4305911029859804</c:v>
                </c:pt>
                <c:pt idx="520">
                  <c:v>4.7414847474638897</c:v>
                </c:pt>
                <c:pt idx="521">
                  <c:v>4.32717496505001</c:v>
                </c:pt>
                <c:pt idx="522">
                  <c:v>4.4570670681435303</c:v>
                </c:pt>
                <c:pt idx="523">
                  <c:v>4.49139333978564</c:v>
                </c:pt>
                <c:pt idx="524">
                  <c:v>4.6466931928164303</c:v>
                </c:pt>
                <c:pt idx="525">
                  <c:v>4.3947449546546196</c:v>
                </c:pt>
                <c:pt idx="526">
                  <c:v>4.5273326881026597</c:v>
                </c:pt>
                <c:pt idx="527">
                  <c:v>4.4062443990393199</c:v>
                </c:pt>
                <c:pt idx="528">
                  <c:v>4.62386636555902</c:v>
                </c:pt>
                <c:pt idx="529">
                  <c:v>4.3452199161200102</c:v>
                </c:pt>
                <c:pt idx="530">
                  <c:v>4.5330680718356797</c:v>
                </c:pt>
                <c:pt idx="531">
                  <c:v>4.5109725060042303</c:v>
                </c:pt>
                <c:pt idx="532">
                  <c:v>4.4742230347349201</c:v>
                </c:pt>
                <c:pt idx="533">
                  <c:v>4.4877728788041704</c:v>
                </c:pt>
                <c:pt idx="534">
                  <c:v>4.4574111911675098</c:v>
                </c:pt>
                <c:pt idx="535">
                  <c:v>4.5831738179732602</c:v>
                </c:pt>
                <c:pt idx="536">
                  <c:v>4.4001648922823202</c:v>
                </c:pt>
                <c:pt idx="537">
                  <c:v>4.4098433523317899</c:v>
                </c:pt>
                <c:pt idx="538">
                  <c:v>4.5456357314406599</c:v>
                </c:pt>
                <c:pt idx="539">
                  <c:v>4.7071656450514396</c:v>
                </c:pt>
                <c:pt idx="540">
                  <c:v>4.3396350862099897</c:v>
                </c:pt>
                <c:pt idx="541">
                  <c:v>4.43144424131627</c:v>
                </c:pt>
                <c:pt idx="542">
                  <c:v>4.6813205721045303</c:v>
                </c:pt>
                <c:pt idx="543">
                  <c:v>4.39863067713374</c:v>
                </c:pt>
                <c:pt idx="544">
                  <c:v>4.4834211563967497</c:v>
                </c:pt>
                <c:pt idx="545">
                  <c:v>4.5062336451948202</c:v>
                </c:pt>
                <c:pt idx="546">
                  <c:v>4.4059863067713403</c:v>
                </c:pt>
                <c:pt idx="547">
                  <c:v>4.5366096712908197</c:v>
                </c:pt>
                <c:pt idx="548">
                  <c:v>4.7179338280101799</c:v>
                </c:pt>
                <c:pt idx="549">
                  <c:v>4.2673907588629598</c:v>
                </c:pt>
                <c:pt idx="550">
                  <c:v>4.64087177832742</c:v>
                </c:pt>
                <c:pt idx="551">
                  <c:v>4.5528623149442602</c:v>
                </c:pt>
                <c:pt idx="552">
                  <c:v>4.3974190773201398</c:v>
                </c:pt>
                <c:pt idx="553">
                  <c:v>4.4769473420081001</c:v>
                </c:pt>
                <c:pt idx="554">
                  <c:v>4.5847725561888399</c:v>
                </c:pt>
                <c:pt idx="555">
                  <c:v>4.4880094633831602</c:v>
                </c:pt>
                <c:pt idx="556">
                  <c:v>4.4114707674660396</c:v>
                </c:pt>
                <c:pt idx="557">
                  <c:v>4.3191741047424497</c:v>
                </c:pt>
                <c:pt idx="558">
                  <c:v>4.47838118794136</c:v>
                </c:pt>
                <c:pt idx="559">
                  <c:v>4.7318349643330802</c:v>
                </c:pt>
                <c:pt idx="560">
                  <c:v>4.4222031042764502</c:v>
                </c:pt>
                <c:pt idx="561">
                  <c:v>4.5064558913144799</c:v>
                </c:pt>
                <c:pt idx="562">
                  <c:v>4.4747463885005603</c:v>
                </c:pt>
                <c:pt idx="563">
                  <c:v>4.3764204036276304</c:v>
                </c:pt>
                <c:pt idx="564">
                  <c:v>4.43006774922035</c:v>
                </c:pt>
                <c:pt idx="565">
                  <c:v>4.6366992866616501</c:v>
                </c:pt>
                <c:pt idx="566">
                  <c:v>4.65736817578951</c:v>
                </c:pt>
                <c:pt idx="567">
                  <c:v>4.4485285156109997</c:v>
                </c:pt>
                <c:pt idx="568">
                  <c:v>4.3870236943040499</c:v>
                </c:pt>
                <c:pt idx="569">
                  <c:v>4.4364913790013301</c:v>
                </c:pt>
                <c:pt idx="570">
                  <c:v>4.5882926479549804</c:v>
                </c:pt>
                <c:pt idx="571">
                  <c:v>4.5005986306771302</c:v>
                </c:pt>
                <c:pt idx="572">
                  <c:v>4.5857762483421203</c:v>
                </c:pt>
                <c:pt idx="573">
                  <c:v>4.4805893106785701</c:v>
                </c:pt>
                <c:pt idx="574">
                  <c:v>4.28414524859304</c:v>
                </c:pt>
                <c:pt idx="575">
                  <c:v>4.6444707316198901</c:v>
                </c:pt>
                <c:pt idx="576">
                  <c:v>4.4938738932501696</c:v>
                </c:pt>
                <c:pt idx="577">
                  <c:v>4.30390364555329</c:v>
                </c:pt>
                <c:pt idx="578">
                  <c:v>4.7104061368606001</c:v>
                </c:pt>
                <c:pt idx="579">
                  <c:v>4.42658350360254</c:v>
                </c:pt>
                <c:pt idx="580">
                  <c:v>4.5948238161809503</c:v>
                </c:pt>
                <c:pt idx="581">
                  <c:v>4.4332365487328396</c:v>
                </c:pt>
                <c:pt idx="582">
                  <c:v>4.4387568555758703</c:v>
                </c:pt>
                <c:pt idx="583">
                  <c:v>4.59078753987884</c:v>
                </c:pt>
                <c:pt idx="584">
                  <c:v>4.3578736064809798</c:v>
                </c:pt>
                <c:pt idx="585">
                  <c:v>4.3736387425171204</c:v>
                </c:pt>
                <c:pt idx="586">
                  <c:v>4.5626769903573896</c:v>
                </c:pt>
                <c:pt idx="587">
                  <c:v>4.57982578771911</c:v>
                </c:pt>
                <c:pt idx="588">
                  <c:v>4.3410044090762501</c:v>
                </c:pt>
                <c:pt idx="589">
                  <c:v>4.5835322794565698</c:v>
                </c:pt>
                <c:pt idx="590">
                  <c:v>4.5650930207549196</c:v>
                </c:pt>
                <c:pt idx="591">
                  <c:v>4.5690791124493702</c:v>
                </c:pt>
                <c:pt idx="592">
                  <c:v>4.5298060723375304</c:v>
                </c:pt>
                <c:pt idx="593">
                  <c:v>4.3692870201096898</c:v>
                </c:pt>
                <c:pt idx="594">
                  <c:v>4.5623902211707401</c:v>
                </c:pt>
                <c:pt idx="595">
                  <c:v>4.52756210345198</c:v>
                </c:pt>
                <c:pt idx="596">
                  <c:v>4.3167222281965802</c:v>
                </c:pt>
                <c:pt idx="597">
                  <c:v>4.5038391224862897</c:v>
                </c:pt>
                <c:pt idx="598">
                  <c:v>4.5062694913431596</c:v>
                </c:pt>
                <c:pt idx="599">
                  <c:v>4.6455317776104996</c:v>
                </c:pt>
                <c:pt idx="600">
                  <c:v>4.6076208911352499</c:v>
                </c:pt>
                <c:pt idx="601">
                  <c:v>4.16351579022834</c:v>
                </c:pt>
                <c:pt idx="602">
                  <c:v>4.5198623507904099</c:v>
                </c:pt>
                <c:pt idx="603">
                  <c:v>4.2771409112090897</c:v>
                </c:pt>
                <c:pt idx="604">
                  <c:v>4.7399792092339696</c:v>
                </c:pt>
                <c:pt idx="605">
                  <c:v>4.54884037710148</c:v>
                </c:pt>
                <c:pt idx="606">
                  <c:v>4.4979030003226201</c:v>
                </c:pt>
                <c:pt idx="607">
                  <c:v>4.3652364053482504</c:v>
                </c:pt>
                <c:pt idx="608">
                  <c:v>4.6864609097752501</c:v>
                </c:pt>
                <c:pt idx="609">
                  <c:v>4.4681865433559196</c:v>
                </c:pt>
                <c:pt idx="610">
                  <c:v>4.7319281643187399</c:v>
                </c:pt>
                <c:pt idx="611">
                  <c:v>4.6838298024877201</c:v>
                </c:pt>
                <c:pt idx="612">
                  <c:v>4</c:v>
                </c:pt>
                <c:pt idx="613">
                  <c:v>4.6039215686274497</c:v>
                </c:pt>
                <c:pt idx="614">
                  <c:v>4.3700397892246503</c:v>
                </c:pt>
                <c:pt idx="615">
                  <c:v>4.75261856113561</c:v>
                </c:pt>
                <c:pt idx="616">
                  <c:v>4.3570276373803596</c:v>
                </c:pt>
                <c:pt idx="617">
                  <c:v>4.4986916155859102</c:v>
                </c:pt>
                <c:pt idx="618">
                  <c:v>4.49379503172384</c:v>
                </c:pt>
                <c:pt idx="619">
                  <c:v>4.2459834390794704</c:v>
                </c:pt>
              </c:numCache>
            </c:numRef>
          </c:val>
          <c:smooth val="0"/>
        </c:ser>
        <c:ser>
          <c:idx val="2"/>
          <c:order val="5"/>
          <c:tx>
            <c:strRef>
              <c:f>TS_whole!$H$1</c:f>
              <c:strCache>
                <c:ptCount val="1"/>
                <c:pt idx="0">
                  <c:v>6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TS_whole!$H$3:$H$622</c:f>
              <c:numCache>
                <c:formatCode>0.0</c:formatCode>
                <c:ptCount val="620"/>
                <c:pt idx="0">
                  <c:v>5.5252990614072797</c:v>
                </c:pt>
                <c:pt idx="1">
                  <c:v>5.4028219127660897</c:v>
                </c:pt>
                <c:pt idx="2">
                  <c:v>5.6722102938469998</c:v>
                </c:pt>
                <c:pt idx="3">
                  <c:v>5.4894178271271699</c:v>
                </c:pt>
                <c:pt idx="4">
                  <c:v>5.3741181522605999</c:v>
                </c:pt>
                <c:pt idx="5">
                  <c:v>5.5683761732409103</c:v>
                </c:pt>
                <c:pt idx="6">
                  <c:v>5.5246856021103001</c:v>
                </c:pt>
                <c:pt idx="7">
                  <c:v>5.4968529538065196</c:v>
                </c:pt>
                <c:pt idx="8">
                  <c:v>5.6498006257284796</c:v>
                </c:pt>
                <c:pt idx="9">
                  <c:v>5.5522544629163901</c:v>
                </c:pt>
                <c:pt idx="10">
                  <c:v>5.3273296116802697</c:v>
                </c:pt>
                <c:pt idx="11">
                  <c:v>5.51526286730875</c:v>
                </c:pt>
                <c:pt idx="12">
                  <c:v>5.6097540028219104</c:v>
                </c:pt>
                <c:pt idx="13">
                  <c:v>5.4899760750874202</c:v>
                </c:pt>
                <c:pt idx="14">
                  <c:v>5.4641617078706801</c:v>
                </c:pt>
                <c:pt idx="15">
                  <c:v>5.6279798785350597</c:v>
                </c:pt>
                <c:pt idx="16">
                  <c:v>5.5594748788417903</c:v>
                </c:pt>
                <c:pt idx="17">
                  <c:v>5.4556346236427196</c:v>
                </c:pt>
                <c:pt idx="18">
                  <c:v>5.4699895711919497</c:v>
                </c:pt>
                <c:pt idx="19">
                  <c:v>5.6933071590699997</c:v>
                </c:pt>
                <c:pt idx="20">
                  <c:v>5.5247592172259399</c:v>
                </c:pt>
                <c:pt idx="21">
                  <c:v>5.4350101220784</c:v>
                </c:pt>
                <c:pt idx="22">
                  <c:v>5.5031102386356698</c:v>
                </c:pt>
                <c:pt idx="23">
                  <c:v>5.6388503772774703</c:v>
                </c:pt>
                <c:pt idx="24">
                  <c:v>5.5702165511318302</c:v>
                </c:pt>
                <c:pt idx="25">
                  <c:v>5.4731611557573201</c:v>
                </c:pt>
                <c:pt idx="26">
                  <c:v>5.2862646463407197</c:v>
                </c:pt>
                <c:pt idx="27">
                  <c:v>5.4624930985829101</c:v>
                </c:pt>
                <c:pt idx="28">
                  <c:v>5.5616342555671396</c:v>
                </c:pt>
                <c:pt idx="29">
                  <c:v>5.5148211766149302</c:v>
                </c:pt>
                <c:pt idx="30">
                  <c:v>5.8383412060609796</c:v>
                </c:pt>
                <c:pt idx="31">
                  <c:v>5.4891663088154097</c:v>
                </c:pt>
                <c:pt idx="32">
                  <c:v>5.4156248082939697</c:v>
                </c:pt>
                <c:pt idx="33">
                  <c:v>5.6407582356910604</c:v>
                </c:pt>
                <c:pt idx="34">
                  <c:v>5.5547512422550804</c:v>
                </c:pt>
                <c:pt idx="35">
                  <c:v>5.3080792589411701</c:v>
                </c:pt>
                <c:pt idx="36">
                  <c:v>5.5139071222624398</c:v>
                </c:pt>
                <c:pt idx="37">
                  <c:v>5.6668425249984704</c:v>
                </c:pt>
                <c:pt idx="38">
                  <c:v>5.4505919882215803</c:v>
                </c:pt>
                <c:pt idx="39">
                  <c:v>5.5292129317219798</c:v>
                </c:pt>
                <c:pt idx="40">
                  <c:v>5.6030304889270601</c:v>
                </c:pt>
                <c:pt idx="41">
                  <c:v>5.3606159131341604</c:v>
                </c:pt>
                <c:pt idx="42">
                  <c:v>5.3864118765719899</c:v>
                </c:pt>
                <c:pt idx="43">
                  <c:v>5.7182933562358098</c:v>
                </c:pt>
                <c:pt idx="44">
                  <c:v>5.5767805656094698</c:v>
                </c:pt>
                <c:pt idx="45">
                  <c:v>5.4977240660082201</c:v>
                </c:pt>
                <c:pt idx="46">
                  <c:v>5.43524937120422</c:v>
                </c:pt>
                <c:pt idx="47">
                  <c:v>5.7125575118090897</c:v>
                </c:pt>
                <c:pt idx="48">
                  <c:v>5.5224587448622797</c:v>
                </c:pt>
                <c:pt idx="49">
                  <c:v>5.4965032820072404</c:v>
                </c:pt>
                <c:pt idx="50">
                  <c:v>5.4761916446843797</c:v>
                </c:pt>
                <c:pt idx="51">
                  <c:v>5.4035887368873103</c:v>
                </c:pt>
                <c:pt idx="52">
                  <c:v>5.6185694129194497</c:v>
                </c:pt>
                <c:pt idx="53">
                  <c:v>5.5329611680264996</c:v>
                </c:pt>
                <c:pt idx="54">
                  <c:v>5.4957548616649303</c:v>
                </c:pt>
                <c:pt idx="55">
                  <c:v>5.4261517698300699</c:v>
                </c:pt>
                <c:pt idx="56">
                  <c:v>5.6667566406968897</c:v>
                </c:pt>
                <c:pt idx="57">
                  <c:v>5.4929022759339903</c:v>
                </c:pt>
                <c:pt idx="58">
                  <c:v>5.5579044230415304</c:v>
                </c:pt>
                <c:pt idx="59">
                  <c:v>5.70425740752101</c:v>
                </c:pt>
                <c:pt idx="60">
                  <c:v>5.6657567020428203</c:v>
                </c:pt>
                <c:pt idx="61">
                  <c:v>5.19067541868597</c:v>
                </c:pt>
                <c:pt idx="62">
                  <c:v>5.3802159376725402</c:v>
                </c:pt>
                <c:pt idx="63">
                  <c:v>5.4867492791853296</c:v>
                </c:pt>
                <c:pt idx="64">
                  <c:v>5.7324519968100098</c:v>
                </c:pt>
                <c:pt idx="65">
                  <c:v>5.7922949512299899</c:v>
                </c:pt>
                <c:pt idx="66">
                  <c:v>5.3392982025642599</c:v>
                </c:pt>
                <c:pt idx="67">
                  <c:v>5.3723759278571901</c:v>
                </c:pt>
                <c:pt idx="68">
                  <c:v>5.5279185326053604</c:v>
                </c:pt>
                <c:pt idx="69">
                  <c:v>5.49635605177596</c:v>
                </c:pt>
                <c:pt idx="70">
                  <c:v>5.5229801852647098</c:v>
                </c:pt>
                <c:pt idx="71">
                  <c:v>5.8211091344089301</c:v>
                </c:pt>
                <c:pt idx="72">
                  <c:v>5.3888718483528599</c:v>
                </c:pt>
                <c:pt idx="73">
                  <c:v>5.47560885835225</c:v>
                </c:pt>
                <c:pt idx="74">
                  <c:v>5.4723697932642201</c:v>
                </c:pt>
                <c:pt idx="75">
                  <c:v>5.3168087847371304</c:v>
                </c:pt>
                <c:pt idx="76">
                  <c:v>5.6196981780258897</c:v>
                </c:pt>
                <c:pt idx="77">
                  <c:v>5.8278326483037901</c:v>
                </c:pt>
                <c:pt idx="78">
                  <c:v>5.3284399730077903</c:v>
                </c:pt>
                <c:pt idx="79">
                  <c:v>5.4150542911477801</c:v>
                </c:pt>
                <c:pt idx="80">
                  <c:v>5.6298263910189599</c:v>
                </c:pt>
                <c:pt idx="81">
                  <c:v>5.4112876510643497</c:v>
                </c:pt>
                <c:pt idx="82">
                  <c:v>5.6480890742899197</c:v>
                </c:pt>
                <c:pt idx="83">
                  <c:v>5.5196061591313397</c:v>
                </c:pt>
                <c:pt idx="84">
                  <c:v>5.4232194343905302</c:v>
                </c:pt>
                <c:pt idx="85">
                  <c:v>5.50159499417214</c:v>
                </c:pt>
                <c:pt idx="86">
                  <c:v>5.6406723513894903</c:v>
                </c:pt>
                <c:pt idx="87">
                  <c:v>5.6304889270596901</c:v>
                </c:pt>
                <c:pt idx="88">
                  <c:v>5.4383841482117701</c:v>
                </c:pt>
                <c:pt idx="89">
                  <c:v>5.4296178148579797</c:v>
                </c:pt>
                <c:pt idx="90">
                  <c:v>5.6694865345684304</c:v>
                </c:pt>
                <c:pt idx="91">
                  <c:v>5.7092386970124496</c:v>
                </c:pt>
                <c:pt idx="92">
                  <c:v>5.41662474694804</c:v>
                </c:pt>
                <c:pt idx="93">
                  <c:v>5.2973314520581596</c:v>
                </c:pt>
                <c:pt idx="94">
                  <c:v>5.6456168333231096</c:v>
                </c:pt>
                <c:pt idx="95">
                  <c:v>5.4932642169192096</c:v>
                </c:pt>
                <c:pt idx="96">
                  <c:v>5.5943070977240703</c:v>
                </c:pt>
                <c:pt idx="97">
                  <c:v>5.3856389178577997</c:v>
                </c:pt>
                <c:pt idx="98">
                  <c:v>5.7318937488497603</c:v>
                </c:pt>
                <c:pt idx="99">
                  <c:v>5.4360100607324702</c:v>
                </c:pt>
                <c:pt idx="100">
                  <c:v>5.6589104962885699</c:v>
                </c:pt>
                <c:pt idx="101">
                  <c:v>5.5743635359793897</c:v>
                </c:pt>
                <c:pt idx="102">
                  <c:v>5.4073001656340098</c:v>
                </c:pt>
                <c:pt idx="103">
                  <c:v>5.4622047727133296</c:v>
                </c:pt>
                <c:pt idx="104">
                  <c:v>5.5816698362063697</c:v>
                </c:pt>
                <c:pt idx="105">
                  <c:v>5.3541868597018603</c:v>
                </c:pt>
                <c:pt idx="106">
                  <c:v>5.4863996073860504</c:v>
                </c:pt>
                <c:pt idx="107">
                  <c:v>5.5541684559229498</c:v>
                </c:pt>
                <c:pt idx="108">
                  <c:v>5.3718483528617904</c:v>
                </c:pt>
                <c:pt idx="109">
                  <c:v>5.7483835347524703</c:v>
                </c:pt>
                <c:pt idx="110">
                  <c:v>5.4380160726335802</c:v>
                </c:pt>
                <c:pt idx="111">
                  <c:v>5.86962149561377</c:v>
                </c:pt>
                <c:pt idx="112">
                  <c:v>5.3893871541623204</c:v>
                </c:pt>
                <c:pt idx="113">
                  <c:v>5.5041101772897401</c:v>
                </c:pt>
                <c:pt idx="114">
                  <c:v>5.3066253604073399</c:v>
                </c:pt>
                <c:pt idx="115">
                  <c:v>5.5222992454450699</c:v>
                </c:pt>
                <c:pt idx="116">
                  <c:v>5.7417090976013698</c:v>
                </c:pt>
                <c:pt idx="117">
                  <c:v>5.50497515489847</c:v>
                </c:pt>
                <c:pt idx="118">
                  <c:v>5.5084718728912296</c:v>
                </c:pt>
                <c:pt idx="119">
                  <c:v>5.4132568554076403</c:v>
                </c:pt>
                <c:pt idx="120">
                  <c:v>5.5151585792282702</c:v>
                </c:pt>
                <c:pt idx="121">
                  <c:v>5.5584258634439596</c:v>
                </c:pt>
                <c:pt idx="122">
                  <c:v>5.5246978712962402</c:v>
                </c:pt>
                <c:pt idx="123">
                  <c:v>5.4453591804183796</c:v>
                </c:pt>
                <c:pt idx="124">
                  <c:v>6</c:v>
                </c:pt>
                <c:pt idx="125">
                  <c:v>5.4453653150113501</c:v>
                </c:pt>
                <c:pt idx="126">
                  <c:v>5.3048095208882904</c:v>
                </c:pt>
                <c:pt idx="127">
                  <c:v>5.4973314520581598</c:v>
                </c:pt>
                <c:pt idx="128">
                  <c:v>5.5538985338322799</c:v>
                </c:pt>
                <c:pt idx="129">
                  <c:v>5.3696398993926797</c:v>
                </c:pt>
                <c:pt idx="130">
                  <c:v>5.4773142751978403</c:v>
                </c:pt>
                <c:pt idx="131">
                  <c:v>5.6760996257898304</c:v>
                </c:pt>
                <c:pt idx="132">
                  <c:v>5.4891724434083802</c:v>
                </c:pt>
                <c:pt idx="133">
                  <c:v>5.6285258573093699</c:v>
                </c:pt>
                <c:pt idx="134">
                  <c:v>5.3474204036562201</c:v>
                </c:pt>
                <c:pt idx="135">
                  <c:v>5.4445371449604298</c:v>
                </c:pt>
                <c:pt idx="136">
                  <c:v>5.8030427581130004</c:v>
                </c:pt>
                <c:pt idx="137">
                  <c:v>5.7368382307833903</c:v>
                </c:pt>
                <c:pt idx="138">
                  <c:v>5.3033249493896104</c:v>
                </c:pt>
                <c:pt idx="139">
                  <c:v>5.4582479602478404</c:v>
                </c:pt>
                <c:pt idx="140">
                  <c:v>5.4006073247040103</c:v>
                </c:pt>
                <c:pt idx="141">
                  <c:v>5.4601251456965798</c:v>
                </c:pt>
                <c:pt idx="142">
                  <c:v>5.5248021593767298</c:v>
                </c:pt>
                <c:pt idx="143">
                  <c:v>5.6691982086988499</c:v>
                </c:pt>
                <c:pt idx="144">
                  <c:v>5.5318262683270998</c:v>
                </c:pt>
                <c:pt idx="145">
                  <c:v>5.96783632905957</c:v>
                </c:pt>
                <c:pt idx="146">
                  <c:v>5.5124164161707903</c:v>
                </c:pt>
                <c:pt idx="147">
                  <c:v>5.2623826759094499</c:v>
                </c:pt>
                <c:pt idx="148">
                  <c:v>5.4591865529722101</c:v>
                </c:pt>
                <c:pt idx="149">
                  <c:v>5.5014109563830402</c:v>
                </c:pt>
                <c:pt idx="150">
                  <c:v>5.2363658671247197</c:v>
                </c:pt>
                <c:pt idx="151">
                  <c:v>5.5592356297159702</c:v>
                </c:pt>
                <c:pt idx="152">
                  <c:v>5.6676645604564104</c:v>
                </c:pt>
                <c:pt idx="153">
                  <c:v>5.62876510643519</c:v>
                </c:pt>
                <c:pt idx="154">
                  <c:v>5.4505306422918798</c:v>
                </c:pt>
                <c:pt idx="155">
                  <c:v>5.6167903809582196</c:v>
                </c:pt>
                <c:pt idx="156">
                  <c:v>5.4848107478068799</c:v>
                </c:pt>
                <c:pt idx="157">
                  <c:v>5.5988528311146597</c:v>
                </c:pt>
                <c:pt idx="158">
                  <c:v>5.4397092202932296</c:v>
                </c:pt>
                <c:pt idx="159">
                  <c:v>5.2940310410404301</c:v>
                </c:pt>
                <c:pt idx="160">
                  <c:v>5.5341022023188797</c:v>
                </c:pt>
                <c:pt idx="161">
                  <c:v>5.5537881111588199</c:v>
                </c:pt>
                <c:pt idx="162">
                  <c:v>5.7465370222685701</c:v>
                </c:pt>
                <c:pt idx="163">
                  <c:v>5.11083369118459</c:v>
                </c:pt>
                <c:pt idx="164">
                  <c:v>5.7772713330470502</c:v>
                </c:pt>
                <c:pt idx="165">
                  <c:v>5.5659959511686399</c:v>
                </c:pt>
                <c:pt idx="166">
                  <c:v>5.68387828967548</c:v>
                </c:pt>
                <c:pt idx="167">
                  <c:v>5.44419360775413</c:v>
                </c:pt>
                <c:pt idx="168">
                  <c:v>5.6964296668915999</c:v>
                </c:pt>
                <c:pt idx="169">
                  <c:v>5.3637874976995299</c:v>
                </c:pt>
                <c:pt idx="170">
                  <c:v>5.6111158824612</c:v>
                </c:pt>
                <c:pt idx="171">
                  <c:v>5.4339242991227499</c:v>
                </c:pt>
                <c:pt idx="172">
                  <c:v>5.6354824857370698</c:v>
                </c:pt>
                <c:pt idx="173">
                  <c:v>5.3127108766333402</c:v>
                </c:pt>
                <c:pt idx="174">
                  <c:v>5.4440831850806699</c:v>
                </c:pt>
                <c:pt idx="175">
                  <c:v>5.5512790626341904</c:v>
                </c:pt>
                <c:pt idx="176">
                  <c:v>5.7244708913563596</c:v>
                </c:pt>
                <c:pt idx="177">
                  <c:v>5.6327587264585004</c:v>
                </c:pt>
                <c:pt idx="178">
                  <c:v>5.6531746518618498</c:v>
                </c:pt>
                <c:pt idx="179">
                  <c:v>5.1022145880620799</c:v>
                </c:pt>
                <c:pt idx="180">
                  <c:v>5.70688301331207</c:v>
                </c:pt>
                <c:pt idx="181">
                  <c:v>5.37493405312558</c:v>
                </c:pt>
                <c:pt idx="182">
                  <c:v>5.5988160235568403</c:v>
                </c:pt>
                <c:pt idx="183">
                  <c:v>5.46402061223238</c:v>
                </c:pt>
                <c:pt idx="184">
                  <c:v>5.6092141586405697</c:v>
                </c:pt>
                <c:pt idx="185">
                  <c:v>5.6249616587939402</c:v>
                </c:pt>
                <c:pt idx="186">
                  <c:v>5.30727562726213</c:v>
                </c:pt>
                <c:pt idx="187">
                  <c:v>5.6318324029200699</c:v>
                </c:pt>
                <c:pt idx="188">
                  <c:v>5.4261456352371003</c:v>
                </c:pt>
                <c:pt idx="189">
                  <c:v>5.6015397828354097</c:v>
                </c:pt>
                <c:pt idx="190">
                  <c:v>5.5909698791485196</c:v>
                </c:pt>
                <c:pt idx="191">
                  <c:v>5.3783019446659699</c:v>
                </c:pt>
                <c:pt idx="192">
                  <c:v>5.5290472977118004</c:v>
                </c:pt>
                <c:pt idx="193">
                  <c:v>5.4226182442794899</c:v>
                </c:pt>
                <c:pt idx="194">
                  <c:v>5.7958530151524501</c:v>
                </c:pt>
                <c:pt idx="195">
                  <c:v>5.4791301147168898</c:v>
                </c:pt>
                <c:pt idx="196">
                  <c:v>5.5484448806821698</c:v>
                </c:pt>
                <c:pt idx="197">
                  <c:v>5.5705478191521998</c:v>
                </c:pt>
                <c:pt idx="198">
                  <c:v>5.45316851726888</c:v>
                </c:pt>
                <c:pt idx="199">
                  <c:v>5.6098521563094303</c:v>
                </c:pt>
                <c:pt idx="200">
                  <c:v>5.4641064965339501</c:v>
                </c:pt>
                <c:pt idx="201">
                  <c:v>5.3536592847064597</c:v>
                </c:pt>
                <c:pt idx="202">
                  <c:v>5.6173240905465898</c:v>
                </c:pt>
                <c:pt idx="203">
                  <c:v>5.5207226550518396</c:v>
                </c:pt>
                <c:pt idx="204">
                  <c:v>5.4321514017544903</c:v>
                </c:pt>
                <c:pt idx="205">
                  <c:v>5.71961842831728</c:v>
                </c:pt>
                <c:pt idx="206">
                  <c:v>5.74216919207411</c:v>
                </c:pt>
                <c:pt idx="207">
                  <c:v>5.2510704864732203</c:v>
                </c:pt>
                <c:pt idx="208">
                  <c:v>5.6237960861296896</c:v>
                </c:pt>
                <c:pt idx="209">
                  <c:v>5.2517207533280201</c:v>
                </c:pt>
                <c:pt idx="210">
                  <c:v>5.8187105085577597</c:v>
                </c:pt>
                <c:pt idx="211">
                  <c:v>5.4396356051775996</c:v>
                </c:pt>
                <c:pt idx="212">
                  <c:v>5.2235261640390203</c:v>
                </c:pt>
                <c:pt idx="213">
                  <c:v>5.4576651739157098</c:v>
                </c:pt>
                <c:pt idx="214">
                  <c:v>5.7881111588246101</c:v>
                </c:pt>
                <c:pt idx="215">
                  <c:v>5.5063799766885504</c:v>
                </c:pt>
                <c:pt idx="216">
                  <c:v>5.7744432856880001</c:v>
                </c:pt>
                <c:pt idx="217">
                  <c:v>5.4697319182872199</c:v>
                </c:pt>
                <c:pt idx="218">
                  <c:v>5.7814735292313397</c:v>
                </c:pt>
                <c:pt idx="219">
                  <c:v>5.5076927795840698</c:v>
                </c:pt>
                <c:pt idx="220">
                  <c:v>5.1213238451628698</c:v>
                </c:pt>
                <c:pt idx="221">
                  <c:v>5.5557634500950899</c:v>
                </c:pt>
                <c:pt idx="222">
                  <c:v>5.3296975645665903</c:v>
                </c:pt>
                <c:pt idx="223">
                  <c:v>5.6184344518741201</c:v>
                </c:pt>
                <c:pt idx="224">
                  <c:v>5.5448193362370404</c:v>
                </c:pt>
                <c:pt idx="225">
                  <c:v>5.6109993251947703</c:v>
                </c:pt>
                <c:pt idx="226">
                  <c:v>5.82958714189314</c:v>
                </c:pt>
                <c:pt idx="227">
                  <c:v>5.5177167044966602</c:v>
                </c:pt>
                <c:pt idx="228">
                  <c:v>5.5528004416906898</c:v>
                </c:pt>
                <c:pt idx="229">
                  <c:v>5.4616833323109004</c:v>
                </c:pt>
                <c:pt idx="230">
                  <c:v>5.3259922704128604</c:v>
                </c:pt>
                <c:pt idx="231">
                  <c:v>5.0408441199926397</c:v>
                </c:pt>
                <c:pt idx="232">
                  <c:v>5.5676829642353196</c:v>
                </c:pt>
                <c:pt idx="233">
                  <c:v>5.8685663456229697</c:v>
                </c:pt>
                <c:pt idx="234">
                  <c:v>5.8049076743758103</c:v>
                </c:pt>
                <c:pt idx="235">
                  <c:v>5.5826391018955901</c:v>
                </c:pt>
                <c:pt idx="236">
                  <c:v>5.1517330225139597</c:v>
                </c:pt>
                <c:pt idx="237">
                  <c:v>5.7443531071713396</c:v>
                </c:pt>
                <c:pt idx="238">
                  <c:v>5.50484632844611</c:v>
                </c:pt>
                <c:pt idx="239">
                  <c:v>5.5862401079688402</c:v>
                </c:pt>
                <c:pt idx="240">
                  <c:v>5.4420219618428298</c:v>
                </c:pt>
                <c:pt idx="241">
                  <c:v>5.58234464143304</c:v>
                </c:pt>
                <c:pt idx="242">
                  <c:v>5.1808355315624803</c:v>
                </c:pt>
                <c:pt idx="243">
                  <c:v>5.55447518557144</c:v>
                </c:pt>
                <c:pt idx="244">
                  <c:v>5.6750383412060597</c:v>
                </c:pt>
                <c:pt idx="245">
                  <c:v>5.6596282436660301</c:v>
                </c:pt>
                <c:pt idx="246">
                  <c:v>5</c:v>
                </c:pt>
                <c:pt idx="247">
                  <c:v>5.7729955217471298</c:v>
                </c:pt>
                <c:pt idx="248">
                  <c:v>5.7900864977608704</c:v>
                </c:pt>
                <c:pt idx="249">
                  <c:v>5.4228452242193699</c:v>
                </c:pt>
                <c:pt idx="250">
                  <c:v>5.5505429114778204</c:v>
                </c:pt>
                <c:pt idx="251">
                  <c:v>5.5346113735353697</c:v>
                </c:pt>
                <c:pt idx="252">
                  <c:v>5.6460953315747497</c:v>
                </c:pt>
                <c:pt idx="253">
                  <c:v>5.4512667934482604</c:v>
                </c:pt>
                <c:pt idx="254">
                  <c:v>5.3780136187963903</c:v>
                </c:pt>
                <c:pt idx="255">
                  <c:v>5.6357094656769497</c:v>
                </c:pt>
                <c:pt idx="256">
                  <c:v>5.4841482117661497</c:v>
                </c:pt>
                <c:pt idx="257">
                  <c:v>5.5478804981289498</c:v>
                </c:pt>
                <c:pt idx="258">
                  <c:v>5.5912029936813701</c:v>
                </c:pt>
                <c:pt idx="259">
                  <c:v>5.5077050487700099</c:v>
                </c:pt>
                <c:pt idx="260">
                  <c:v>5.4261824427949197</c:v>
                </c:pt>
                <c:pt idx="261">
                  <c:v>5.6061836697135199</c:v>
                </c:pt>
                <c:pt idx="262">
                  <c:v>5.4467517330225101</c:v>
                </c:pt>
                <c:pt idx="263">
                  <c:v>5.4270044782528704</c:v>
                </c:pt>
                <c:pt idx="264">
                  <c:v>5.5719342371633598</c:v>
                </c:pt>
                <c:pt idx="265">
                  <c:v>5.5415434635911902</c:v>
                </c:pt>
                <c:pt idx="266">
                  <c:v>5.5222685724802201</c:v>
                </c:pt>
                <c:pt idx="267">
                  <c:v>5.5486595914361097</c:v>
                </c:pt>
                <c:pt idx="268">
                  <c:v>5.5735476351144104</c:v>
                </c:pt>
                <c:pt idx="269">
                  <c:v>5.5335562235445703</c:v>
                </c:pt>
                <c:pt idx="270">
                  <c:v>5.4541929942948304</c:v>
                </c:pt>
                <c:pt idx="271">
                  <c:v>5.4866143181399902</c:v>
                </c:pt>
                <c:pt idx="272">
                  <c:v>5.4939022145880596</c:v>
                </c:pt>
                <c:pt idx="273">
                  <c:v>5.6072940310410404</c:v>
                </c:pt>
                <c:pt idx="274">
                  <c:v>5.6077050487700104</c:v>
                </c:pt>
                <c:pt idx="275">
                  <c:v>5.4928041224464801</c:v>
                </c:pt>
                <c:pt idx="276">
                  <c:v>5.3430832464266</c:v>
                </c:pt>
                <c:pt idx="277">
                  <c:v>5.6796331513404104</c:v>
                </c:pt>
                <c:pt idx="278">
                  <c:v>5.4905649960125098</c:v>
                </c:pt>
                <c:pt idx="279">
                  <c:v>5.4048892705969003</c:v>
                </c:pt>
                <c:pt idx="280">
                  <c:v>5.4901049015397803</c:v>
                </c:pt>
                <c:pt idx="281">
                  <c:v>5.7262315195386799</c:v>
                </c:pt>
                <c:pt idx="282">
                  <c:v>5.3635482485737098</c:v>
                </c:pt>
                <c:pt idx="283">
                  <c:v>5.8403533525550602</c:v>
                </c:pt>
                <c:pt idx="284">
                  <c:v>5.4183240292006598</c:v>
                </c:pt>
                <c:pt idx="285">
                  <c:v>5.4216305748113598</c:v>
                </c:pt>
                <c:pt idx="286">
                  <c:v>5.4916692227470696</c:v>
                </c:pt>
                <c:pt idx="287">
                  <c:v>5.4255873872768499</c:v>
                </c:pt>
                <c:pt idx="288">
                  <c:v>5.6540150910987101</c:v>
                </c:pt>
                <c:pt idx="289">
                  <c:v>5.6023004723636598</c:v>
                </c:pt>
                <c:pt idx="290">
                  <c:v>5.6345622967916098</c:v>
                </c:pt>
                <c:pt idx="291">
                  <c:v>5.5940371756334004</c:v>
                </c:pt>
                <c:pt idx="292">
                  <c:v>5.4050303662352004</c:v>
                </c:pt>
                <c:pt idx="293">
                  <c:v>5.4641985154285004</c:v>
                </c:pt>
                <c:pt idx="294">
                  <c:v>5.3102754432243398</c:v>
                </c:pt>
                <c:pt idx="295">
                  <c:v>5.8443162996135198</c:v>
                </c:pt>
                <c:pt idx="296">
                  <c:v>5.4805778786577504</c:v>
                </c:pt>
                <c:pt idx="297">
                  <c:v>5.3336789154039597</c:v>
                </c:pt>
                <c:pt idx="298">
                  <c:v>5.5588920925096597</c:v>
                </c:pt>
                <c:pt idx="299">
                  <c:v>5.6350530642291901</c:v>
                </c:pt>
                <c:pt idx="300">
                  <c:v>5.3914606465860997</c:v>
                </c:pt>
                <c:pt idx="301">
                  <c:v>5.5860867431445902</c:v>
                </c:pt>
                <c:pt idx="302">
                  <c:v>5.6520213483835402</c:v>
                </c:pt>
                <c:pt idx="303">
                  <c:v>5.3984295441997396</c:v>
                </c:pt>
                <c:pt idx="304">
                  <c:v>5.4525182504140899</c:v>
                </c:pt>
                <c:pt idx="305">
                  <c:v>5.6186430280350903</c:v>
                </c:pt>
                <c:pt idx="306">
                  <c:v>5.4609103735967102</c:v>
                </c:pt>
                <c:pt idx="307">
                  <c:v>5.6316606343169102</c:v>
                </c:pt>
                <c:pt idx="308">
                  <c:v>5.3422980185264697</c:v>
                </c:pt>
                <c:pt idx="309">
                  <c:v>5.6816514324274596</c:v>
                </c:pt>
                <c:pt idx="310">
                  <c:v>5.3090178516655397</c:v>
                </c:pt>
                <c:pt idx="311">
                  <c:v>5.7858290902398597</c:v>
                </c:pt>
                <c:pt idx="312">
                  <c:v>5.38757131464327</c:v>
                </c:pt>
                <c:pt idx="313">
                  <c:v>5.4308938101956903</c:v>
                </c:pt>
                <c:pt idx="314">
                  <c:v>5.7184037789092699</c:v>
                </c:pt>
                <c:pt idx="315">
                  <c:v>5.5052144040242901</c:v>
                </c:pt>
                <c:pt idx="316">
                  <c:v>5.6573645788601903</c:v>
                </c:pt>
                <c:pt idx="317">
                  <c:v>5.4586221704189901</c:v>
                </c:pt>
                <c:pt idx="318">
                  <c:v>5.42285749340531</c:v>
                </c:pt>
                <c:pt idx="319">
                  <c:v>5.4818109318446702</c:v>
                </c:pt>
                <c:pt idx="320">
                  <c:v>5.4618735046929601</c:v>
                </c:pt>
                <c:pt idx="321">
                  <c:v>5.6147966382430496</c:v>
                </c:pt>
                <c:pt idx="322">
                  <c:v>5.659431936691</c:v>
                </c:pt>
                <c:pt idx="323">
                  <c:v>5.4373167290350297</c:v>
                </c:pt>
                <c:pt idx="324">
                  <c:v>5.48338138764493</c:v>
                </c:pt>
                <c:pt idx="325">
                  <c:v>5.6452855653027401</c:v>
                </c:pt>
                <c:pt idx="326">
                  <c:v>5.5666216796515604</c:v>
                </c:pt>
                <c:pt idx="327">
                  <c:v>5.4854487454757397</c:v>
                </c:pt>
                <c:pt idx="328">
                  <c:v>5.2420526348076804</c:v>
                </c:pt>
                <c:pt idx="329">
                  <c:v>5.6298754677627096</c:v>
                </c:pt>
                <c:pt idx="330">
                  <c:v>5.6009385927243702</c:v>
                </c:pt>
                <c:pt idx="331">
                  <c:v>5.6134224894178297</c:v>
                </c:pt>
                <c:pt idx="332">
                  <c:v>5.4704373964787401</c:v>
                </c:pt>
                <c:pt idx="333">
                  <c:v>5.5142445248757701</c:v>
                </c:pt>
                <c:pt idx="334">
                  <c:v>5.59421507882952</c:v>
                </c:pt>
                <c:pt idx="335">
                  <c:v>5.5763388749156499</c:v>
                </c:pt>
                <c:pt idx="336">
                  <c:v>5.56386111281516</c:v>
                </c:pt>
                <c:pt idx="337">
                  <c:v>5.42683884424269</c:v>
                </c:pt>
                <c:pt idx="338">
                  <c:v>5.3118581682105397</c:v>
                </c:pt>
                <c:pt idx="339">
                  <c:v>5.6378688424023098</c:v>
                </c:pt>
                <c:pt idx="340">
                  <c:v>5.5173547635114399</c:v>
                </c:pt>
                <c:pt idx="341">
                  <c:v>5.55306422918839</c:v>
                </c:pt>
                <c:pt idx="342">
                  <c:v>5.4788233850683996</c:v>
                </c:pt>
                <c:pt idx="343">
                  <c:v>5.7716213729219099</c:v>
                </c:pt>
                <c:pt idx="344">
                  <c:v>5.3702226857247997</c:v>
                </c:pt>
                <c:pt idx="345">
                  <c:v>5.3782712717011201</c:v>
                </c:pt>
                <c:pt idx="346">
                  <c:v>5.7749708606833901</c:v>
                </c:pt>
                <c:pt idx="347">
                  <c:v>5.5108091528127101</c:v>
                </c:pt>
                <c:pt idx="348">
                  <c:v>5.5022084534691098</c:v>
                </c:pt>
                <c:pt idx="349">
                  <c:v>5.41652659346052</c:v>
                </c:pt>
                <c:pt idx="350">
                  <c:v>5.3611680265014403</c:v>
                </c:pt>
                <c:pt idx="351">
                  <c:v>5.5628059628243696</c:v>
                </c:pt>
                <c:pt idx="352">
                  <c:v>5.6052880191399304</c:v>
                </c:pt>
                <c:pt idx="353">
                  <c:v>5.6389301269860699</c:v>
                </c:pt>
                <c:pt idx="354">
                  <c:v>5.5307711183363004</c:v>
                </c:pt>
                <c:pt idx="355">
                  <c:v>5.4080240476044397</c:v>
                </c:pt>
                <c:pt idx="356">
                  <c:v>5.6085700263787501</c:v>
                </c:pt>
                <c:pt idx="357">
                  <c:v>5.4825041408502599</c:v>
                </c:pt>
                <c:pt idx="358">
                  <c:v>5.3537819765658501</c:v>
                </c:pt>
                <c:pt idx="359">
                  <c:v>5.7424575179436799</c:v>
                </c:pt>
                <c:pt idx="360">
                  <c:v>5.5254830991963697</c:v>
                </c:pt>
                <c:pt idx="361">
                  <c:v>5.4166063431691303</c:v>
                </c:pt>
                <c:pt idx="362">
                  <c:v>5.5920127599533798</c:v>
                </c:pt>
                <c:pt idx="363">
                  <c:v>5.5846696521685804</c:v>
                </c:pt>
                <c:pt idx="364">
                  <c:v>5.4323293049506196</c:v>
                </c:pt>
                <c:pt idx="365">
                  <c:v>5.3961965523587496</c:v>
                </c:pt>
                <c:pt idx="366">
                  <c:v>5.6495920495675103</c:v>
                </c:pt>
                <c:pt idx="367">
                  <c:v>5.6014170909760104</c:v>
                </c:pt>
                <c:pt idx="368">
                  <c:v>5.4172750138028301</c:v>
                </c:pt>
                <c:pt idx="369">
                  <c:v>5.4233421262499197</c:v>
                </c:pt>
                <c:pt idx="370">
                  <c:v>5.7520765597202601</c:v>
                </c:pt>
                <c:pt idx="371">
                  <c:v>5.4387706275688599</c:v>
                </c:pt>
                <c:pt idx="372">
                  <c:v>5.5249493896080004</c:v>
                </c:pt>
                <c:pt idx="373">
                  <c:v>5.7145389853383204</c:v>
                </c:pt>
                <c:pt idx="374">
                  <c:v>5.55128519722716</c:v>
                </c:pt>
                <c:pt idx="375">
                  <c:v>5.3788663272191899</c:v>
                </c:pt>
                <c:pt idx="376">
                  <c:v>5.3910066867063398</c:v>
                </c:pt>
                <c:pt idx="377">
                  <c:v>5.5748849763818198</c:v>
                </c:pt>
                <c:pt idx="378">
                  <c:v>5.5783878289675499</c:v>
                </c:pt>
                <c:pt idx="379">
                  <c:v>5.5224342064904004</c:v>
                </c:pt>
                <c:pt idx="380">
                  <c:v>5.5832464265996</c:v>
                </c:pt>
                <c:pt idx="381">
                  <c:v>5.2890620207349199</c:v>
                </c:pt>
                <c:pt idx="382">
                  <c:v>5.5517575608858403</c:v>
                </c:pt>
                <c:pt idx="383">
                  <c:v>5.6613643334764703</c:v>
                </c:pt>
                <c:pt idx="384">
                  <c:v>5.6447334519354602</c:v>
                </c:pt>
                <c:pt idx="385">
                  <c:v>5.4260106741917697</c:v>
                </c:pt>
                <c:pt idx="386">
                  <c:v>5.3492301085823</c:v>
                </c:pt>
                <c:pt idx="387">
                  <c:v>5.74468437519171</c:v>
                </c:pt>
                <c:pt idx="388">
                  <c:v>5.4112815164713801</c:v>
                </c:pt>
                <c:pt idx="389">
                  <c:v>5.76329673026195</c:v>
                </c:pt>
                <c:pt idx="390">
                  <c:v>5.3302558125268398</c:v>
                </c:pt>
                <c:pt idx="391">
                  <c:v>5.7704864732225003</c:v>
                </c:pt>
                <c:pt idx="392">
                  <c:v>5.2841788847310003</c:v>
                </c:pt>
                <c:pt idx="393">
                  <c:v>5.4132752591865501</c:v>
                </c:pt>
                <c:pt idx="394">
                  <c:v>5.5819152199251603</c:v>
                </c:pt>
                <c:pt idx="395">
                  <c:v>5.4364762897981702</c:v>
                </c:pt>
                <c:pt idx="396">
                  <c:v>5.6856941291945304</c:v>
                </c:pt>
                <c:pt idx="397">
                  <c:v>5.5589227654745104</c:v>
                </c:pt>
                <c:pt idx="398">
                  <c:v>5.5530274216305804</c:v>
                </c:pt>
                <c:pt idx="399">
                  <c:v>5.4796944972701098</c:v>
                </c:pt>
                <c:pt idx="400">
                  <c:v>5.3822526225385001</c:v>
                </c:pt>
                <c:pt idx="401">
                  <c:v>5.4602723759278602</c:v>
                </c:pt>
                <c:pt idx="402">
                  <c:v>5.7286914913195499</c:v>
                </c:pt>
                <c:pt idx="403">
                  <c:v>5.5899147291577203</c:v>
                </c:pt>
                <c:pt idx="404">
                  <c:v>5.4043003496718001</c:v>
                </c:pt>
                <c:pt idx="405">
                  <c:v>5.7457886019262601</c:v>
                </c:pt>
                <c:pt idx="406">
                  <c:v>5.2521133672780804</c:v>
                </c:pt>
                <c:pt idx="407">
                  <c:v>5.4623888105024196</c:v>
                </c:pt>
                <c:pt idx="408">
                  <c:v>5.5115637077479898</c:v>
                </c:pt>
                <c:pt idx="409">
                  <c:v>5.5245261026930903</c:v>
                </c:pt>
                <c:pt idx="410">
                  <c:v>5.6137660266241296</c:v>
                </c:pt>
                <c:pt idx="411">
                  <c:v>5.4943868474326703</c:v>
                </c:pt>
                <c:pt idx="412">
                  <c:v>5.5018342432979601</c:v>
                </c:pt>
                <c:pt idx="413">
                  <c:v>5.6394086252377198</c:v>
                </c:pt>
                <c:pt idx="414">
                  <c:v>5.6610023924912598</c:v>
                </c:pt>
                <c:pt idx="415">
                  <c:v>5.3392797987853502</c:v>
                </c:pt>
                <c:pt idx="416">
                  <c:v>5.5257959634378304</c:v>
                </c:pt>
                <c:pt idx="417">
                  <c:v>5.6488681675970804</c:v>
                </c:pt>
                <c:pt idx="418">
                  <c:v>5.4631556346236403</c:v>
                </c:pt>
                <c:pt idx="419">
                  <c:v>5.4294399116618601</c:v>
                </c:pt>
                <c:pt idx="420">
                  <c:v>5.4979326421691903</c:v>
                </c:pt>
                <c:pt idx="421">
                  <c:v>5.6268511134286197</c:v>
                </c:pt>
                <c:pt idx="422">
                  <c:v>5.4106557879884702</c:v>
                </c:pt>
                <c:pt idx="423">
                  <c:v>5.6162075946260996</c:v>
                </c:pt>
                <c:pt idx="424">
                  <c:v>5.5267836329059596</c:v>
                </c:pt>
                <c:pt idx="425">
                  <c:v>5.3835899638058997</c:v>
                </c:pt>
                <c:pt idx="426">
                  <c:v>5.5914422428071902</c:v>
                </c:pt>
                <c:pt idx="427">
                  <c:v>5.6821790074228602</c:v>
                </c:pt>
                <c:pt idx="428">
                  <c:v>5.5338384148211803</c:v>
                </c:pt>
                <c:pt idx="429">
                  <c:v>5.2631004232869101</c:v>
                </c:pt>
                <c:pt idx="430">
                  <c:v>5.6084166615545099</c:v>
                </c:pt>
                <c:pt idx="431">
                  <c:v>5.4838844242684504</c:v>
                </c:pt>
                <c:pt idx="432">
                  <c:v>5.6916998957119196</c:v>
                </c:pt>
                <c:pt idx="433">
                  <c:v>5.3717686031531802</c:v>
                </c:pt>
                <c:pt idx="434">
                  <c:v>5.5673516962149598</c:v>
                </c:pt>
                <c:pt idx="435">
                  <c:v>5.5123734740200003</c:v>
                </c:pt>
                <c:pt idx="436">
                  <c:v>5.6238819704312597</c:v>
                </c:pt>
                <c:pt idx="437">
                  <c:v>5.3732654438378002</c:v>
                </c:pt>
                <c:pt idx="438">
                  <c:v>5.68833200417152</c:v>
                </c:pt>
                <c:pt idx="439">
                  <c:v>5.4931169866879301</c:v>
                </c:pt>
                <c:pt idx="440">
                  <c:v>5.5055272682657499</c:v>
                </c:pt>
                <c:pt idx="441">
                  <c:v>5.5364333476473799</c:v>
                </c:pt>
                <c:pt idx="442">
                  <c:v>5.3968590883994798</c:v>
                </c:pt>
                <c:pt idx="443">
                  <c:v>5.5409238697012499</c:v>
                </c:pt>
                <c:pt idx="444">
                  <c:v>5.53179559536225</c:v>
                </c:pt>
                <c:pt idx="445">
                  <c:v>5.5241334887430202</c:v>
                </c:pt>
                <c:pt idx="446">
                  <c:v>5.7055824796024801</c:v>
                </c:pt>
                <c:pt idx="447">
                  <c:v>5.4067357830807898</c:v>
                </c:pt>
                <c:pt idx="448">
                  <c:v>5.52386970124532</c:v>
                </c:pt>
                <c:pt idx="449">
                  <c:v>5.5119195141402404</c:v>
                </c:pt>
                <c:pt idx="450">
                  <c:v>5.5559904300349698</c:v>
                </c:pt>
                <c:pt idx="451">
                  <c:v>5.5868228943009601</c:v>
                </c:pt>
                <c:pt idx="452">
                  <c:v>5.40680326360346</c:v>
                </c:pt>
                <c:pt idx="453">
                  <c:v>5.5998220968038801</c:v>
                </c:pt>
                <c:pt idx="454">
                  <c:v>5.4723452548923399</c:v>
                </c:pt>
                <c:pt idx="455">
                  <c:v>5.5322127476841896</c:v>
                </c:pt>
                <c:pt idx="456">
                  <c:v>5.4115084964112601</c:v>
                </c:pt>
                <c:pt idx="457">
                  <c:v>5.6180602417029597</c:v>
                </c:pt>
                <c:pt idx="458">
                  <c:v>5.58947917305687</c:v>
                </c:pt>
                <c:pt idx="459">
                  <c:v>5.5452426231519496</c:v>
                </c:pt>
                <c:pt idx="460">
                  <c:v>5.5497883565425399</c:v>
                </c:pt>
                <c:pt idx="461">
                  <c:v>5.5772038525243897</c:v>
                </c:pt>
                <c:pt idx="462">
                  <c:v>5.2006011901110396</c:v>
                </c:pt>
                <c:pt idx="463">
                  <c:v>5.6078522790012899</c:v>
                </c:pt>
                <c:pt idx="464">
                  <c:v>5.9125636464020603</c:v>
                </c:pt>
                <c:pt idx="465">
                  <c:v>5.3563278326482999</c:v>
                </c:pt>
                <c:pt idx="466">
                  <c:v>5.5808478007484199</c:v>
                </c:pt>
                <c:pt idx="467">
                  <c:v>5.3314520581559401</c:v>
                </c:pt>
                <c:pt idx="468">
                  <c:v>5.3145328507453504</c:v>
                </c:pt>
                <c:pt idx="469">
                  <c:v>5.6083982577756002</c:v>
                </c:pt>
                <c:pt idx="470">
                  <c:v>5.7388933194282599</c:v>
                </c:pt>
                <c:pt idx="471">
                  <c:v>5.5309428869394504</c:v>
                </c:pt>
                <c:pt idx="472">
                  <c:v>5.4115269001901698</c:v>
                </c:pt>
                <c:pt idx="473">
                  <c:v>5.6072510888902496</c:v>
                </c:pt>
                <c:pt idx="474">
                  <c:v>5.5478559597570696</c:v>
                </c:pt>
                <c:pt idx="475">
                  <c:v>5.5249432550150299</c:v>
                </c:pt>
                <c:pt idx="476">
                  <c:v>5.5220722655051802</c:v>
                </c:pt>
                <c:pt idx="477">
                  <c:v>5.4442426844978797</c:v>
                </c:pt>
                <c:pt idx="478">
                  <c:v>5.5500337402613296</c:v>
                </c:pt>
                <c:pt idx="479">
                  <c:v>5.4962578982884498</c:v>
                </c:pt>
                <c:pt idx="480">
                  <c:v>5.5929390834918102</c:v>
                </c:pt>
                <c:pt idx="481">
                  <c:v>5.6147966382430496</c:v>
                </c:pt>
                <c:pt idx="482">
                  <c:v>5.4352432366112504</c:v>
                </c:pt>
                <c:pt idx="483">
                  <c:v>5.4613213913256899</c:v>
                </c:pt>
                <c:pt idx="484">
                  <c:v>5.6403962947058499</c:v>
                </c:pt>
                <c:pt idx="485">
                  <c:v>5.4848904975154902</c:v>
                </c:pt>
                <c:pt idx="486">
                  <c:v>5.46540703024354</c:v>
                </c:pt>
                <c:pt idx="487">
                  <c:v>5.5476719219679804</c:v>
                </c:pt>
                <c:pt idx="488">
                  <c:v>5.5782221949573598</c:v>
                </c:pt>
                <c:pt idx="489">
                  <c:v>5.4385436476289799</c:v>
                </c:pt>
                <c:pt idx="490">
                  <c:v>5.3989939267529596</c:v>
                </c:pt>
                <c:pt idx="491">
                  <c:v>5.7255567143120096</c:v>
                </c:pt>
                <c:pt idx="492">
                  <c:v>5.3043248880436797</c:v>
                </c:pt>
                <c:pt idx="493">
                  <c:v>5.7196675050610404</c:v>
                </c:pt>
                <c:pt idx="494">
                  <c:v>5.4900680939819599</c:v>
                </c:pt>
                <c:pt idx="495">
                  <c:v>5.5767130850867996</c:v>
                </c:pt>
                <c:pt idx="496">
                  <c:v>5.4921170480338599</c:v>
                </c:pt>
                <c:pt idx="497">
                  <c:v>5.5811974725477</c:v>
                </c:pt>
                <c:pt idx="498">
                  <c:v>5.64418133856819</c:v>
                </c:pt>
                <c:pt idx="499">
                  <c:v>5.3252377154775798</c:v>
                </c:pt>
                <c:pt idx="500">
                  <c:v>5.5580332494939002</c:v>
                </c:pt>
                <c:pt idx="501">
                  <c:v>5.5840193853137796</c:v>
                </c:pt>
                <c:pt idx="502">
                  <c:v>5.4662597386663396</c:v>
                </c:pt>
                <c:pt idx="503">
                  <c:v>5.5823937181768004</c:v>
                </c:pt>
                <c:pt idx="504">
                  <c:v>5.3468866940678499</c:v>
                </c:pt>
                <c:pt idx="505">
                  <c:v>5.8005030366235202</c:v>
                </c:pt>
                <c:pt idx="506">
                  <c:v>5.2644868412980799</c:v>
                </c:pt>
                <c:pt idx="507">
                  <c:v>5.4879946015581904</c:v>
                </c:pt>
                <c:pt idx="508">
                  <c:v>5.89568124654929</c:v>
                </c:pt>
                <c:pt idx="509">
                  <c:v>5.3312373474020003</c:v>
                </c:pt>
                <c:pt idx="510">
                  <c:v>5.6410649653395497</c:v>
                </c:pt>
                <c:pt idx="511">
                  <c:v>5.3889638672474103</c:v>
                </c:pt>
                <c:pt idx="512">
                  <c:v>5.45745046316177</c:v>
                </c:pt>
                <c:pt idx="513">
                  <c:v>5.6287773756211301</c:v>
                </c:pt>
                <c:pt idx="514">
                  <c:v>5.4452855653027399</c:v>
                </c:pt>
                <c:pt idx="515">
                  <c:v>5.3286853567265799</c:v>
                </c:pt>
                <c:pt idx="516">
                  <c:v>5.7887430219005003</c:v>
                </c:pt>
                <c:pt idx="517">
                  <c:v>5.4084043923685696</c:v>
                </c:pt>
                <c:pt idx="518">
                  <c:v>5.4727255996564601</c:v>
                </c:pt>
                <c:pt idx="519">
                  <c:v>5.5516225998405</c:v>
                </c:pt>
                <c:pt idx="520">
                  <c:v>5.63104104042697</c:v>
                </c:pt>
                <c:pt idx="521">
                  <c:v>5.5390650880314096</c:v>
                </c:pt>
                <c:pt idx="522">
                  <c:v>5.50018403778909</c:v>
                </c:pt>
                <c:pt idx="523">
                  <c:v>5.5260045395987998</c:v>
                </c:pt>
                <c:pt idx="524">
                  <c:v>5.6085148150420201</c:v>
                </c:pt>
                <c:pt idx="525">
                  <c:v>5.4129317219802502</c:v>
                </c:pt>
                <c:pt idx="526">
                  <c:v>5.5654683761732402</c:v>
                </c:pt>
                <c:pt idx="527">
                  <c:v>5.45619287160297</c:v>
                </c:pt>
                <c:pt idx="528">
                  <c:v>5.5991227532053296</c:v>
                </c:pt>
                <c:pt idx="529">
                  <c:v>5.4254340224526096</c:v>
                </c:pt>
                <c:pt idx="530">
                  <c:v>5.6067051101159402</c:v>
                </c:pt>
                <c:pt idx="531">
                  <c:v>5.5601312802895499</c:v>
                </c:pt>
                <c:pt idx="532">
                  <c:v>5.4794613827372602</c:v>
                </c:pt>
                <c:pt idx="533">
                  <c:v>5.5687810563769098</c:v>
                </c:pt>
                <c:pt idx="534">
                  <c:v>5.4680878473713301</c:v>
                </c:pt>
                <c:pt idx="535">
                  <c:v>5.5492791853260499</c:v>
                </c:pt>
                <c:pt idx="536">
                  <c:v>5.4313109625176397</c:v>
                </c:pt>
                <c:pt idx="537">
                  <c:v>5.4394699711674104</c:v>
                </c:pt>
                <c:pt idx="538">
                  <c:v>5.5381019569351597</c:v>
                </c:pt>
                <c:pt idx="539">
                  <c:v>5.7600944727317298</c:v>
                </c:pt>
                <c:pt idx="540">
                  <c:v>5.4203852524384999</c:v>
                </c:pt>
                <c:pt idx="541">
                  <c:v>5.4692166124777604</c:v>
                </c:pt>
                <c:pt idx="542">
                  <c:v>5.6643948224035299</c:v>
                </c:pt>
                <c:pt idx="543">
                  <c:v>5.4390037421017103</c:v>
                </c:pt>
                <c:pt idx="544">
                  <c:v>5.4962088215446903</c:v>
                </c:pt>
                <c:pt idx="545">
                  <c:v>5.5799398809889</c:v>
                </c:pt>
                <c:pt idx="546">
                  <c:v>5.4395926630268097</c:v>
                </c:pt>
                <c:pt idx="547">
                  <c:v>5.5553462977731396</c:v>
                </c:pt>
                <c:pt idx="548">
                  <c:v>5.7504140850254597</c:v>
                </c:pt>
                <c:pt idx="549">
                  <c:v>5.3621986381203604</c:v>
                </c:pt>
                <c:pt idx="550">
                  <c:v>5.5870989509845996</c:v>
                </c:pt>
                <c:pt idx="551">
                  <c:v>5.5520581559413502</c:v>
                </c:pt>
                <c:pt idx="552">
                  <c:v>5.4276179375498401</c:v>
                </c:pt>
                <c:pt idx="553">
                  <c:v>5.5345991043494296</c:v>
                </c:pt>
                <c:pt idx="554">
                  <c:v>5.5781915219925198</c:v>
                </c:pt>
                <c:pt idx="555">
                  <c:v>5.47397092202932</c:v>
                </c:pt>
                <c:pt idx="556">
                  <c:v>5.5774062940923903</c:v>
                </c:pt>
                <c:pt idx="557">
                  <c:v>5.3058033249493901</c:v>
                </c:pt>
                <c:pt idx="558">
                  <c:v>5.5649408011778396</c:v>
                </c:pt>
                <c:pt idx="559">
                  <c:v>5.6991595607631398</c:v>
                </c:pt>
                <c:pt idx="560">
                  <c:v>5.5288939328875504</c:v>
                </c:pt>
                <c:pt idx="561">
                  <c:v>5.6036930249677903</c:v>
                </c:pt>
                <c:pt idx="562">
                  <c:v>5.4337893380774203</c:v>
                </c:pt>
                <c:pt idx="563">
                  <c:v>5.4174897245567797</c:v>
                </c:pt>
                <c:pt idx="564">
                  <c:v>5.4706766456045601</c:v>
                </c:pt>
                <c:pt idx="565">
                  <c:v>5.5486289184712598</c:v>
                </c:pt>
                <c:pt idx="566">
                  <c:v>5.7128826452364896</c:v>
                </c:pt>
                <c:pt idx="567">
                  <c:v>5.4998527697687303</c:v>
                </c:pt>
                <c:pt idx="568">
                  <c:v>5.4355131587019203</c:v>
                </c:pt>
                <c:pt idx="569">
                  <c:v>5.4479050365008304</c:v>
                </c:pt>
                <c:pt idx="570">
                  <c:v>5.5971535488620301</c:v>
                </c:pt>
                <c:pt idx="571">
                  <c:v>5.5125759155880001</c:v>
                </c:pt>
                <c:pt idx="572">
                  <c:v>5.61301147168885</c:v>
                </c:pt>
                <c:pt idx="573">
                  <c:v>5.58360223299184</c:v>
                </c:pt>
                <c:pt idx="574">
                  <c:v>5.2336543770320798</c:v>
                </c:pt>
                <c:pt idx="575">
                  <c:v>5.7236059137476198</c:v>
                </c:pt>
                <c:pt idx="576">
                  <c:v>5.5439543586283104</c:v>
                </c:pt>
                <c:pt idx="577">
                  <c:v>5.42049567511196</c:v>
                </c:pt>
                <c:pt idx="578">
                  <c:v>5.6704373964787402</c:v>
                </c:pt>
                <c:pt idx="579">
                  <c:v>5.4549168762652602</c:v>
                </c:pt>
                <c:pt idx="580">
                  <c:v>5.5716704496656702</c:v>
                </c:pt>
                <c:pt idx="581">
                  <c:v>5.4775167167658401</c:v>
                </c:pt>
                <c:pt idx="582">
                  <c:v>5.54921783939636</c:v>
                </c:pt>
                <c:pt idx="583">
                  <c:v>5.5895405189865697</c:v>
                </c:pt>
                <c:pt idx="584">
                  <c:v>5.2689405557941198</c:v>
                </c:pt>
                <c:pt idx="585">
                  <c:v>5.5134224894178301</c:v>
                </c:pt>
                <c:pt idx="586">
                  <c:v>5.6193116986687901</c:v>
                </c:pt>
                <c:pt idx="587">
                  <c:v>5.40578492117048</c:v>
                </c:pt>
                <c:pt idx="588">
                  <c:v>5.5905588614195496</c:v>
                </c:pt>
                <c:pt idx="589">
                  <c:v>5.4819274891110998</c:v>
                </c:pt>
                <c:pt idx="590">
                  <c:v>5.6533341512790596</c:v>
                </c:pt>
                <c:pt idx="591">
                  <c:v>5.6043494264155598</c:v>
                </c:pt>
                <c:pt idx="592">
                  <c:v>5.5768909882829298</c:v>
                </c:pt>
                <c:pt idx="593">
                  <c:v>5.3995215017483602</c:v>
                </c:pt>
                <c:pt idx="594">
                  <c:v>5.5282191276608801</c:v>
                </c:pt>
                <c:pt idx="595">
                  <c:v>5.55731550211644</c:v>
                </c:pt>
                <c:pt idx="596">
                  <c:v>5.4217900742285803</c:v>
                </c:pt>
                <c:pt idx="597">
                  <c:v>5.5378074964726096</c:v>
                </c:pt>
                <c:pt idx="598">
                  <c:v>5.5447334519354596</c:v>
                </c:pt>
                <c:pt idx="599">
                  <c:v>5.5950861910312302</c:v>
                </c:pt>
                <c:pt idx="600">
                  <c:v>5.6671615238328901</c:v>
                </c:pt>
                <c:pt idx="601">
                  <c:v>5.2097355990430003</c:v>
                </c:pt>
                <c:pt idx="602">
                  <c:v>5.5237654131648402</c:v>
                </c:pt>
                <c:pt idx="603">
                  <c:v>5.4124961658793902</c:v>
                </c:pt>
                <c:pt idx="604">
                  <c:v>5.7300656401447796</c:v>
                </c:pt>
                <c:pt idx="605">
                  <c:v>5.6001042880804901</c:v>
                </c:pt>
                <c:pt idx="606">
                  <c:v>5.4440218391509703</c:v>
                </c:pt>
                <c:pt idx="607">
                  <c:v>5.5108336911845903</c:v>
                </c:pt>
                <c:pt idx="608">
                  <c:v>5.6375437089749099</c:v>
                </c:pt>
                <c:pt idx="609">
                  <c:v>5.4764922397398896</c:v>
                </c:pt>
                <c:pt idx="610">
                  <c:v>5.6019814735292304</c:v>
                </c:pt>
                <c:pt idx="611">
                  <c:v>5.7797742469787101</c:v>
                </c:pt>
                <c:pt idx="612">
                  <c:v>5.1101772897368303</c:v>
                </c:pt>
                <c:pt idx="613">
                  <c:v>5.7896325378811104</c:v>
                </c:pt>
                <c:pt idx="614">
                  <c:v>5.3637936322925004</c:v>
                </c:pt>
                <c:pt idx="615">
                  <c:v>5.4986565241396201</c:v>
                </c:pt>
                <c:pt idx="616">
                  <c:v>5.5601987608122201</c:v>
                </c:pt>
                <c:pt idx="617">
                  <c:v>5.5923992393104696</c:v>
                </c:pt>
                <c:pt idx="618">
                  <c:v>5.4608612968529497</c:v>
                </c:pt>
                <c:pt idx="619">
                  <c:v>5.3349671799276104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TS_whole!$I$1</c:f>
              <c:strCache>
                <c:ptCount val="1"/>
                <c:pt idx="0">
                  <c:v>7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TS_whole!$I$3:$I$622</c:f>
              <c:numCache>
                <c:formatCode>0.0</c:formatCode>
                <c:ptCount val="620"/>
                <c:pt idx="0">
                  <c:v>6.6239412592156599</c:v>
                </c:pt>
                <c:pt idx="1">
                  <c:v>6.6389806159402198</c:v>
                </c:pt>
                <c:pt idx="2">
                  <c:v>6.6544988377545202</c:v>
                </c:pt>
                <c:pt idx="3">
                  <c:v>6.6724911958658</c:v>
                </c:pt>
                <c:pt idx="4">
                  <c:v>6.3407474285942298</c:v>
                </c:pt>
                <c:pt idx="5">
                  <c:v>6.74293424583737</c:v>
                </c:pt>
                <c:pt idx="6">
                  <c:v>6.5930494727495796</c:v>
                </c:pt>
                <c:pt idx="7">
                  <c:v>6.4381016989734299</c:v>
                </c:pt>
                <c:pt idx="8">
                  <c:v>6.6143340283527996</c:v>
                </c:pt>
                <c:pt idx="9">
                  <c:v>6.6288945199876297</c:v>
                </c:pt>
                <c:pt idx="10">
                  <c:v>6.6498348913076004</c:v>
                </c:pt>
                <c:pt idx="11">
                  <c:v>6.6501242056326504</c:v>
                </c:pt>
                <c:pt idx="12">
                  <c:v>6.5405937927112703</c:v>
                </c:pt>
                <c:pt idx="13">
                  <c:v>6.6485828586250602</c:v>
                </c:pt>
                <c:pt idx="14">
                  <c:v>6.5227011981603598</c:v>
                </c:pt>
                <c:pt idx="15">
                  <c:v>6.5521314484671302</c:v>
                </c:pt>
                <c:pt idx="16">
                  <c:v>6.6525883655735898</c:v>
                </c:pt>
                <c:pt idx="17">
                  <c:v>6.4134201941398903</c:v>
                </c:pt>
                <c:pt idx="18">
                  <c:v>6.7230114628330897</c:v>
                </c:pt>
                <c:pt idx="19">
                  <c:v>6.62335265420952</c:v>
                </c:pt>
                <c:pt idx="20">
                  <c:v>6.61154064866267</c:v>
                </c:pt>
                <c:pt idx="21">
                  <c:v>6.5461157057773098</c:v>
                </c:pt>
                <c:pt idx="22">
                  <c:v>6.4639254965731201</c:v>
                </c:pt>
                <c:pt idx="23">
                  <c:v>6.4771691092111698</c:v>
                </c:pt>
                <c:pt idx="24">
                  <c:v>6.8335245468240302</c:v>
                </c:pt>
                <c:pt idx="25">
                  <c:v>6.5697197641589398</c:v>
                </c:pt>
                <c:pt idx="26">
                  <c:v>6.5830781048914098</c:v>
                </c:pt>
                <c:pt idx="27">
                  <c:v>6.62161676825923</c:v>
                </c:pt>
                <c:pt idx="28">
                  <c:v>6.4838632441114603</c:v>
                </c:pt>
                <c:pt idx="29">
                  <c:v>6.5688518211837899</c:v>
                </c:pt>
                <c:pt idx="30">
                  <c:v>6.7448247653062197</c:v>
                </c:pt>
                <c:pt idx="31">
                  <c:v>6.3516366212077404</c:v>
                </c:pt>
                <c:pt idx="32">
                  <c:v>6.7192703293195102</c:v>
                </c:pt>
                <c:pt idx="33">
                  <c:v>6.5909943434061304</c:v>
                </c:pt>
                <c:pt idx="34">
                  <c:v>6.6370851082933502</c:v>
                </c:pt>
                <c:pt idx="35">
                  <c:v>6.5326326605943903</c:v>
                </c:pt>
                <c:pt idx="36">
                  <c:v>6.7157586519947703</c:v>
                </c:pt>
                <c:pt idx="37">
                  <c:v>6.5901663058551199</c:v>
                </c:pt>
                <c:pt idx="38">
                  <c:v>6.5989055937428303</c:v>
                </c:pt>
                <c:pt idx="39">
                  <c:v>6.49524626634875</c:v>
                </c:pt>
                <c:pt idx="40">
                  <c:v>6.5836268044733997</c:v>
                </c:pt>
                <c:pt idx="41">
                  <c:v>6.6266747807695801</c:v>
                </c:pt>
                <c:pt idx="42">
                  <c:v>6.5531490367828198</c:v>
                </c:pt>
                <c:pt idx="43">
                  <c:v>6.7420214092600501</c:v>
                </c:pt>
                <c:pt idx="44">
                  <c:v>6.5208705368277204</c:v>
                </c:pt>
                <c:pt idx="45">
                  <c:v>6.6667448147889496</c:v>
                </c:pt>
                <c:pt idx="46">
                  <c:v>6.7239841575466199</c:v>
                </c:pt>
                <c:pt idx="47">
                  <c:v>6.3768119556650698</c:v>
                </c:pt>
                <c:pt idx="48">
                  <c:v>6.5048135917874603</c:v>
                </c:pt>
                <c:pt idx="49">
                  <c:v>6.5006384867863201</c:v>
                </c:pt>
                <c:pt idx="50">
                  <c:v>6.6551173718287702</c:v>
                </c:pt>
                <c:pt idx="51">
                  <c:v>6.7338457854883904</c:v>
                </c:pt>
                <c:pt idx="52">
                  <c:v>6.56833305066991</c:v>
                </c:pt>
                <c:pt idx="53">
                  <c:v>6.4242195995490698</c:v>
                </c:pt>
                <c:pt idx="54">
                  <c:v>6.7265979628280999</c:v>
                </c:pt>
                <c:pt idx="55">
                  <c:v>6.5661631932320397</c:v>
                </c:pt>
                <c:pt idx="56">
                  <c:v>6.6246994622744104</c:v>
                </c:pt>
                <c:pt idx="57">
                  <c:v>6.6166934365553596</c:v>
                </c:pt>
                <c:pt idx="58">
                  <c:v>6.4674222093638098</c:v>
                </c:pt>
                <c:pt idx="59">
                  <c:v>6.5559823218971003</c:v>
                </c:pt>
                <c:pt idx="60">
                  <c:v>6.8249398924548803</c:v>
                </c:pt>
                <c:pt idx="61">
                  <c:v>6.5108442990113398</c:v>
                </c:pt>
                <c:pt idx="62">
                  <c:v>6.5433073615531203</c:v>
                </c:pt>
                <c:pt idx="63">
                  <c:v>6.4985185111286201</c:v>
                </c:pt>
                <c:pt idx="64">
                  <c:v>6.6676776040783299</c:v>
                </c:pt>
                <c:pt idx="65">
                  <c:v>6.7464110059159799</c:v>
                </c:pt>
                <c:pt idx="66">
                  <c:v>6.5298043636581298</c:v>
                </c:pt>
                <c:pt idx="67">
                  <c:v>6.4682901523389598</c:v>
                </c:pt>
                <c:pt idx="68">
                  <c:v>6.6417739956303601</c:v>
                </c:pt>
                <c:pt idx="69">
                  <c:v>6.6895457765096697</c:v>
                </c:pt>
                <c:pt idx="70">
                  <c:v>6.5223719784111696</c:v>
                </c:pt>
                <c:pt idx="71">
                  <c:v>6.7240589802168902</c:v>
                </c:pt>
                <c:pt idx="72">
                  <c:v>6.5336552370880998</c:v>
                </c:pt>
                <c:pt idx="73">
                  <c:v>6.5203368017797798</c:v>
                </c:pt>
                <c:pt idx="74">
                  <c:v>6.5888793559264496</c:v>
                </c:pt>
                <c:pt idx="75">
                  <c:v>6.4389596655925496</c:v>
                </c:pt>
                <c:pt idx="76">
                  <c:v>6.7230912736813799</c:v>
                </c:pt>
                <c:pt idx="77">
                  <c:v>6.6230334108163698</c:v>
                </c:pt>
                <c:pt idx="78">
                  <c:v>6.5587757015872397</c:v>
                </c:pt>
                <c:pt idx="79">
                  <c:v>6.5570797210610898</c:v>
                </c:pt>
                <c:pt idx="80">
                  <c:v>6.6832955894530004</c:v>
                </c:pt>
                <c:pt idx="81">
                  <c:v>6.5583167892095702</c:v>
                </c:pt>
                <c:pt idx="82">
                  <c:v>6.5332063010664703</c:v>
                </c:pt>
                <c:pt idx="83">
                  <c:v>6.5651805221624802</c:v>
                </c:pt>
                <c:pt idx="84">
                  <c:v>6.6806418787473696</c:v>
                </c:pt>
                <c:pt idx="85">
                  <c:v>6.5138072767540898</c:v>
                </c:pt>
                <c:pt idx="86">
                  <c:v>6.6043277432484997</c:v>
                </c:pt>
                <c:pt idx="87">
                  <c:v>6.6465925755958404</c:v>
                </c:pt>
                <c:pt idx="88">
                  <c:v>6.5170446042878396</c:v>
                </c:pt>
                <c:pt idx="89">
                  <c:v>6.4358171134411499</c:v>
                </c:pt>
                <c:pt idx="90">
                  <c:v>6.8989893951335297</c:v>
                </c:pt>
                <c:pt idx="91">
                  <c:v>6.5739098336941399</c:v>
                </c:pt>
                <c:pt idx="92">
                  <c:v>6.5543561758631999</c:v>
                </c:pt>
                <c:pt idx="93">
                  <c:v>6.5335305326376503</c:v>
                </c:pt>
                <c:pt idx="94">
                  <c:v>6.5579726049263201</c:v>
                </c:pt>
                <c:pt idx="95">
                  <c:v>6.4722707183974002</c:v>
                </c:pt>
                <c:pt idx="96">
                  <c:v>6.6413400241427798</c:v>
                </c:pt>
                <c:pt idx="97">
                  <c:v>6.5906351945888204</c:v>
                </c:pt>
                <c:pt idx="98">
                  <c:v>6.8875764438281299</c:v>
                </c:pt>
                <c:pt idx="99">
                  <c:v>6.5011522691221799</c:v>
                </c:pt>
                <c:pt idx="100">
                  <c:v>6.4611670341291099</c:v>
                </c:pt>
                <c:pt idx="101">
                  <c:v>6.6200255394714498</c:v>
                </c:pt>
                <c:pt idx="102">
                  <c:v>6.6700569649929697</c:v>
                </c:pt>
                <c:pt idx="103">
                  <c:v>6.5716551772299701</c:v>
                </c:pt>
                <c:pt idx="104">
                  <c:v>6.5651755339844602</c:v>
                </c:pt>
                <c:pt idx="105">
                  <c:v>6.4811546634476302</c:v>
                </c:pt>
                <c:pt idx="106">
                  <c:v>6.6396490317946499</c:v>
                </c:pt>
                <c:pt idx="107">
                  <c:v>6.8036353841395902</c:v>
                </c:pt>
                <c:pt idx="108">
                  <c:v>6.4708490876622404</c:v>
                </c:pt>
                <c:pt idx="109">
                  <c:v>6.5740794317467603</c:v>
                </c:pt>
                <c:pt idx="110">
                  <c:v>6.4463421690593297</c:v>
                </c:pt>
                <c:pt idx="111">
                  <c:v>6.83579915600028</c:v>
                </c:pt>
                <c:pt idx="112">
                  <c:v>6.4889461975118996</c:v>
                </c:pt>
                <c:pt idx="113">
                  <c:v>6.63313447130301</c:v>
                </c:pt>
                <c:pt idx="114">
                  <c:v>6.5230503706216298</c:v>
                </c:pt>
                <c:pt idx="115">
                  <c:v>6.5063200215489303</c:v>
                </c:pt>
                <c:pt idx="116">
                  <c:v>6.5119367099973102</c:v>
                </c:pt>
                <c:pt idx="117">
                  <c:v>6.8265311212426596</c:v>
                </c:pt>
                <c:pt idx="118">
                  <c:v>6.5404840527948798</c:v>
                </c:pt>
                <c:pt idx="119">
                  <c:v>6.3009268034757602</c:v>
                </c:pt>
                <c:pt idx="120">
                  <c:v>6.6320470484950702</c:v>
                </c:pt>
                <c:pt idx="121">
                  <c:v>6.6468469726747603</c:v>
                </c:pt>
                <c:pt idx="122">
                  <c:v>6.7499226832407198</c:v>
                </c:pt>
                <c:pt idx="123">
                  <c:v>6.6279966479443697</c:v>
                </c:pt>
                <c:pt idx="124">
                  <c:v>6.5762043955824696</c:v>
                </c:pt>
                <c:pt idx="125">
                  <c:v>6.6971926534114203</c:v>
                </c:pt>
                <c:pt idx="126">
                  <c:v>6.56444725999381</c:v>
                </c:pt>
                <c:pt idx="127">
                  <c:v>6.5117371828765798</c:v>
                </c:pt>
                <c:pt idx="128">
                  <c:v>6.4856490118419297</c:v>
                </c:pt>
                <c:pt idx="129">
                  <c:v>6.5699192912796702</c:v>
                </c:pt>
                <c:pt idx="130">
                  <c:v>6.8649550565160604</c:v>
                </c:pt>
                <c:pt idx="131">
                  <c:v>6.4922134541137497</c:v>
                </c:pt>
                <c:pt idx="132">
                  <c:v>6.5391123038399002</c:v>
                </c:pt>
                <c:pt idx="133">
                  <c:v>6.60353462294362</c:v>
                </c:pt>
                <c:pt idx="134">
                  <c:v>6.53430868840847</c:v>
                </c:pt>
                <c:pt idx="135">
                  <c:v>6.39788700779153</c:v>
                </c:pt>
                <c:pt idx="136">
                  <c:v>6.7339405608707397</c:v>
                </c:pt>
                <c:pt idx="137">
                  <c:v>6.8193232040065102</c:v>
                </c:pt>
                <c:pt idx="138">
                  <c:v>6.5661033350958196</c:v>
                </c:pt>
                <c:pt idx="139">
                  <c:v>6.3943254486866099</c:v>
                </c:pt>
                <c:pt idx="140">
                  <c:v>6.5178626654828102</c:v>
                </c:pt>
                <c:pt idx="141">
                  <c:v>6.5965411973622503</c:v>
                </c:pt>
                <c:pt idx="142">
                  <c:v>6.6717280046290304</c:v>
                </c:pt>
                <c:pt idx="143">
                  <c:v>6.6270538822989504</c:v>
                </c:pt>
                <c:pt idx="144">
                  <c:v>6.8277482366790698</c:v>
                </c:pt>
                <c:pt idx="145">
                  <c:v>6.5997535840059101</c:v>
                </c:pt>
                <c:pt idx="146">
                  <c:v>6.55297943873021</c:v>
                </c:pt>
                <c:pt idx="147">
                  <c:v>6.4782465556630804</c:v>
                </c:pt>
                <c:pt idx="148">
                  <c:v>6.63257080718697</c:v>
                </c:pt>
                <c:pt idx="149">
                  <c:v>6.5836417690074498</c:v>
                </c:pt>
                <c:pt idx="150">
                  <c:v>6.5143210590899603</c:v>
                </c:pt>
                <c:pt idx="151">
                  <c:v>6.4122579486616704</c:v>
                </c:pt>
                <c:pt idx="152">
                  <c:v>6.6599808453964098</c:v>
                </c:pt>
                <c:pt idx="153">
                  <c:v>6.6709149316120797</c:v>
                </c:pt>
                <c:pt idx="154">
                  <c:v>6.5512236000678401</c:v>
                </c:pt>
                <c:pt idx="155">
                  <c:v>6.5793269950218001</c:v>
                </c:pt>
                <c:pt idx="156">
                  <c:v>6.7223081297325296</c:v>
                </c:pt>
                <c:pt idx="157">
                  <c:v>6.6102536987339997</c:v>
                </c:pt>
                <c:pt idx="158">
                  <c:v>6.71451160749025</c:v>
                </c:pt>
                <c:pt idx="159">
                  <c:v>6.4751987788940202</c:v>
                </c:pt>
                <c:pt idx="160">
                  <c:v>6.5286471063579299</c:v>
                </c:pt>
                <c:pt idx="161">
                  <c:v>6.6337380408432001</c:v>
                </c:pt>
                <c:pt idx="162">
                  <c:v>6.5812973253389497</c:v>
                </c:pt>
                <c:pt idx="163">
                  <c:v>6.4852100521763401</c:v>
                </c:pt>
                <c:pt idx="164">
                  <c:v>6.5600077815577098</c:v>
                </c:pt>
                <c:pt idx="165">
                  <c:v>6.5473178566796699</c:v>
                </c:pt>
                <c:pt idx="166">
                  <c:v>6.7914742061314701</c:v>
                </c:pt>
                <c:pt idx="167">
                  <c:v>6.61271785867494</c:v>
                </c:pt>
                <c:pt idx="168">
                  <c:v>6.6056795394914101</c:v>
                </c:pt>
                <c:pt idx="169">
                  <c:v>6.5509592266328802</c:v>
                </c:pt>
                <c:pt idx="170">
                  <c:v>6.4216706405818202</c:v>
                </c:pt>
                <c:pt idx="171">
                  <c:v>6.70497919929766</c:v>
                </c:pt>
                <c:pt idx="172">
                  <c:v>6.6107774574259004</c:v>
                </c:pt>
                <c:pt idx="173">
                  <c:v>6.4311182497481001</c:v>
                </c:pt>
                <c:pt idx="174">
                  <c:v>6.8717639195107596</c:v>
                </c:pt>
                <c:pt idx="175">
                  <c:v>6.4887366940351399</c:v>
                </c:pt>
                <c:pt idx="176">
                  <c:v>6.5212795674252</c:v>
                </c:pt>
                <c:pt idx="177">
                  <c:v>6.5389177648971897</c:v>
                </c:pt>
                <c:pt idx="178">
                  <c:v>6.9754831050410502</c:v>
                </c:pt>
                <c:pt idx="179">
                  <c:v>6.1803176471761896</c:v>
                </c:pt>
                <c:pt idx="180">
                  <c:v>6.6329149914702201</c:v>
                </c:pt>
                <c:pt idx="181">
                  <c:v>6.3839300856968997</c:v>
                </c:pt>
                <c:pt idx="182">
                  <c:v>6.8559065015912299</c:v>
                </c:pt>
                <c:pt idx="183">
                  <c:v>6.5754561688797599</c:v>
                </c:pt>
                <c:pt idx="184">
                  <c:v>6.7850893382682997</c:v>
                </c:pt>
                <c:pt idx="185">
                  <c:v>6.3889032991809396</c:v>
                </c:pt>
                <c:pt idx="186">
                  <c:v>6.7572702694613804</c:v>
                </c:pt>
                <c:pt idx="187">
                  <c:v>6.38074263994333</c:v>
                </c:pt>
                <c:pt idx="188">
                  <c:v>6.6761824475991904</c:v>
                </c:pt>
                <c:pt idx="189">
                  <c:v>6</c:v>
                </c:pt>
                <c:pt idx="190">
                  <c:v>7</c:v>
                </c:pt>
                <c:pt idx="191">
                  <c:v>6.7983429272623903</c:v>
                </c:pt>
                <c:pt idx="192">
                  <c:v>6.7442411484781104</c:v>
                </c:pt>
                <c:pt idx="193">
                  <c:v>6.3997875036164302</c:v>
                </c:pt>
                <c:pt idx="194">
                  <c:v>6.6581352195297203</c:v>
                </c:pt>
                <c:pt idx="195">
                  <c:v>6.6033350958229002</c:v>
                </c:pt>
                <c:pt idx="196">
                  <c:v>6.5851132815227897</c:v>
                </c:pt>
                <c:pt idx="197">
                  <c:v>6.6101389706395803</c:v>
                </c:pt>
                <c:pt idx="198">
                  <c:v>6.5180871334936201</c:v>
                </c:pt>
                <c:pt idx="199">
                  <c:v>6.6659616708401099</c:v>
                </c:pt>
                <c:pt idx="200">
                  <c:v>6.4599848359388297</c:v>
                </c:pt>
                <c:pt idx="201">
                  <c:v>6.69965681335235</c:v>
                </c:pt>
                <c:pt idx="202">
                  <c:v>6.3929387351975802</c:v>
                </c:pt>
                <c:pt idx="203">
                  <c:v>6.7388239871504503</c:v>
                </c:pt>
                <c:pt idx="204">
                  <c:v>6.7818669752686098</c:v>
                </c:pt>
                <c:pt idx="205">
                  <c:v>6.4332432135838102</c:v>
                </c:pt>
                <c:pt idx="206">
                  <c:v>6.7123068328062496</c:v>
                </c:pt>
                <c:pt idx="207">
                  <c:v>6.4512405598731002</c:v>
                </c:pt>
                <c:pt idx="208">
                  <c:v>6.67755918473219</c:v>
                </c:pt>
                <c:pt idx="209">
                  <c:v>6.5629109011642397</c:v>
                </c:pt>
                <c:pt idx="210">
                  <c:v>6.44793838602512</c:v>
                </c:pt>
                <c:pt idx="211">
                  <c:v>6.4733381884932699</c:v>
                </c:pt>
                <c:pt idx="212">
                  <c:v>6.5312060416812203</c:v>
                </c:pt>
                <c:pt idx="213">
                  <c:v>6.5049682253060199</c:v>
                </c:pt>
                <c:pt idx="214">
                  <c:v>6.7068747069445402</c:v>
                </c:pt>
                <c:pt idx="215">
                  <c:v>6.5011871863683099</c:v>
                </c:pt>
                <c:pt idx="216">
                  <c:v>6.9298362879974498</c:v>
                </c:pt>
                <c:pt idx="217">
                  <c:v>6.76535610602871</c:v>
                </c:pt>
                <c:pt idx="218">
                  <c:v>6.6854754232469</c:v>
                </c:pt>
                <c:pt idx="219">
                  <c:v>6.6481239462473898</c:v>
                </c:pt>
                <c:pt idx="220">
                  <c:v>6.2267725490587296</c:v>
                </c:pt>
                <c:pt idx="221">
                  <c:v>6.5479663198220202</c:v>
                </c:pt>
                <c:pt idx="222">
                  <c:v>6.4723405528896496</c:v>
                </c:pt>
                <c:pt idx="223">
                  <c:v>6.5836218162953797</c:v>
                </c:pt>
                <c:pt idx="224">
                  <c:v>6.6504085317796804</c:v>
                </c:pt>
                <c:pt idx="225">
                  <c:v>6.5849237307581001</c:v>
                </c:pt>
                <c:pt idx="226">
                  <c:v>6.7597045003342098</c:v>
                </c:pt>
                <c:pt idx="227">
                  <c:v>6.75650209004659</c:v>
                </c:pt>
                <c:pt idx="228">
                  <c:v>6.7488153077207</c:v>
                </c:pt>
                <c:pt idx="229">
                  <c:v>6.6462533794906102</c:v>
                </c:pt>
                <c:pt idx="230">
                  <c:v>6.1466474455540396</c:v>
                </c:pt>
                <c:pt idx="231">
                  <c:v>6.3037052186318396</c:v>
                </c:pt>
                <c:pt idx="232">
                  <c:v>6.5782096431457404</c:v>
                </c:pt>
                <c:pt idx="233">
                  <c:v>6.7124115845446299</c:v>
                </c:pt>
                <c:pt idx="234">
                  <c:v>6.7433732055029596</c:v>
                </c:pt>
                <c:pt idx="235">
                  <c:v>6.6872412382653099</c:v>
                </c:pt>
                <c:pt idx="236">
                  <c:v>6.7838722228318904</c:v>
                </c:pt>
                <c:pt idx="237">
                  <c:v>6.8410566956313499</c:v>
                </c:pt>
                <c:pt idx="238">
                  <c:v>6.4493949340064001</c:v>
                </c:pt>
                <c:pt idx="239">
                  <c:v>6.3850025439707903</c:v>
                </c:pt>
                <c:pt idx="240">
                  <c:v>6.38286261560103</c:v>
                </c:pt>
                <c:pt idx="241">
                  <c:v>6.6381026966090397</c:v>
                </c:pt>
                <c:pt idx="242">
                  <c:v>6.3943753304667901</c:v>
                </c:pt>
                <c:pt idx="243">
                  <c:v>6.7220038508734303</c:v>
                </c:pt>
                <c:pt idx="244">
                  <c:v>6.7061813502000298</c:v>
                </c:pt>
                <c:pt idx="245">
                  <c:v>6.4933657232359296</c:v>
                </c:pt>
                <c:pt idx="246">
                  <c:v>6.5474026557059801</c:v>
                </c:pt>
                <c:pt idx="247">
                  <c:v>6.4408651495954601</c:v>
                </c:pt>
                <c:pt idx="248">
                  <c:v>6.8948242664884196</c:v>
                </c:pt>
                <c:pt idx="249">
                  <c:v>6.5695800951744401</c:v>
                </c:pt>
                <c:pt idx="250">
                  <c:v>6.66188134122131</c:v>
                </c:pt>
                <c:pt idx="251">
                  <c:v>6.7391232778315402</c:v>
                </c:pt>
                <c:pt idx="252">
                  <c:v>6.9839530313157798</c:v>
                </c:pt>
                <c:pt idx="253">
                  <c:v>6.21329449205383</c:v>
                </c:pt>
                <c:pt idx="254">
                  <c:v>6.2868850823548197</c:v>
                </c:pt>
                <c:pt idx="255">
                  <c:v>6.4953410417311002</c:v>
                </c:pt>
                <c:pt idx="256">
                  <c:v>6.7919381066871498</c:v>
                </c:pt>
                <c:pt idx="257">
                  <c:v>6.5024491954068901</c:v>
                </c:pt>
                <c:pt idx="258">
                  <c:v>6.5461755639135299</c:v>
                </c:pt>
                <c:pt idx="259">
                  <c:v>6.5340044095493699</c:v>
                </c:pt>
                <c:pt idx="260">
                  <c:v>6.75236190229157</c:v>
                </c:pt>
                <c:pt idx="261">
                  <c:v>6.6184243343276403</c:v>
                </c:pt>
                <c:pt idx="262">
                  <c:v>6.6729600845994996</c:v>
                </c:pt>
                <c:pt idx="263">
                  <c:v>6.3792012929357398</c:v>
                </c:pt>
                <c:pt idx="264">
                  <c:v>6.6530373015952202</c:v>
                </c:pt>
                <c:pt idx="265">
                  <c:v>6.6045921166834596</c:v>
                </c:pt>
                <c:pt idx="266">
                  <c:v>6.6506878697487002</c:v>
                </c:pt>
                <c:pt idx="267">
                  <c:v>6.5548450173089803</c:v>
                </c:pt>
                <c:pt idx="268">
                  <c:v>6.6411504733780902</c:v>
                </c:pt>
                <c:pt idx="269">
                  <c:v>6.5276295180422403</c:v>
                </c:pt>
                <c:pt idx="270">
                  <c:v>6.58790167303491</c:v>
                </c:pt>
                <c:pt idx="271">
                  <c:v>6.5620279936550396</c:v>
                </c:pt>
                <c:pt idx="272">
                  <c:v>6.4730538623462399</c:v>
                </c:pt>
                <c:pt idx="273">
                  <c:v>6.7264483174875496</c:v>
                </c:pt>
                <c:pt idx="274">
                  <c:v>6.7305785288865403</c:v>
                </c:pt>
                <c:pt idx="275">
                  <c:v>6.4726997017069499</c:v>
                </c:pt>
                <c:pt idx="276">
                  <c:v>6.5436864630824898</c:v>
                </c:pt>
                <c:pt idx="277">
                  <c:v>6.6678372257749103</c:v>
                </c:pt>
                <c:pt idx="278">
                  <c:v>6.5754412043457</c:v>
                </c:pt>
                <c:pt idx="279">
                  <c:v>6.6063080499216902</c:v>
                </c:pt>
                <c:pt idx="280">
                  <c:v>6.5648812314813902</c:v>
                </c:pt>
                <c:pt idx="281">
                  <c:v>6.5431776689246499</c:v>
                </c:pt>
                <c:pt idx="282">
                  <c:v>6.4488113171782899</c:v>
                </c:pt>
                <c:pt idx="283">
                  <c:v>6.8211189480930203</c:v>
                </c:pt>
                <c:pt idx="284">
                  <c:v>6.7173249398924604</c:v>
                </c:pt>
                <c:pt idx="285">
                  <c:v>6.4374382712970304</c:v>
                </c:pt>
                <c:pt idx="286">
                  <c:v>6.5918872272713704</c:v>
                </c:pt>
                <c:pt idx="287">
                  <c:v>6.52041661262807</c:v>
                </c:pt>
                <c:pt idx="288">
                  <c:v>6.7320600177579104</c:v>
                </c:pt>
                <c:pt idx="289">
                  <c:v>6.5336153316639596</c:v>
                </c:pt>
                <c:pt idx="290">
                  <c:v>6.5389127767191804</c:v>
                </c:pt>
                <c:pt idx="291">
                  <c:v>6.7944072548061101</c:v>
                </c:pt>
                <c:pt idx="292">
                  <c:v>6.3771411754142697</c:v>
                </c:pt>
                <c:pt idx="293">
                  <c:v>6.6355687021758403</c:v>
                </c:pt>
                <c:pt idx="294">
                  <c:v>6.5996338677334698</c:v>
                </c:pt>
                <c:pt idx="295">
                  <c:v>6.52310524057983</c:v>
                </c:pt>
                <c:pt idx="296">
                  <c:v>6.7205073974680003</c:v>
                </c:pt>
                <c:pt idx="297">
                  <c:v>6.5155281981703403</c:v>
                </c:pt>
                <c:pt idx="298">
                  <c:v>6.6833953530133599</c:v>
                </c:pt>
                <c:pt idx="299">
                  <c:v>6.4572263734948203</c:v>
                </c:pt>
                <c:pt idx="300">
                  <c:v>6.5845346528726898</c:v>
                </c:pt>
                <c:pt idx="301">
                  <c:v>6.4373335195586501</c:v>
                </c:pt>
                <c:pt idx="302">
                  <c:v>6.8274489459979799</c:v>
                </c:pt>
                <c:pt idx="303">
                  <c:v>6.4892305236589296</c:v>
                </c:pt>
                <c:pt idx="304">
                  <c:v>6.4676566537306597</c:v>
                </c:pt>
                <c:pt idx="305">
                  <c:v>6.8705867094984896</c:v>
                </c:pt>
                <c:pt idx="306">
                  <c:v>6.4148867184772103</c:v>
                </c:pt>
                <c:pt idx="307">
                  <c:v>6.74403663317936</c:v>
                </c:pt>
                <c:pt idx="308">
                  <c:v>6.4034089208575704</c:v>
                </c:pt>
                <c:pt idx="309">
                  <c:v>6.5318245757554596</c:v>
                </c:pt>
                <c:pt idx="310">
                  <c:v>6.7065853926194903</c:v>
                </c:pt>
                <c:pt idx="311">
                  <c:v>6.5980077216995703</c:v>
                </c:pt>
                <c:pt idx="312">
                  <c:v>6.6882638147590203</c:v>
                </c:pt>
                <c:pt idx="313">
                  <c:v>6.6424873050869397</c:v>
                </c:pt>
                <c:pt idx="314">
                  <c:v>6.36446621507028</c:v>
                </c:pt>
                <c:pt idx="315">
                  <c:v>6.8477258896415503</c:v>
                </c:pt>
                <c:pt idx="316">
                  <c:v>6.47664535051927</c:v>
                </c:pt>
                <c:pt idx="317">
                  <c:v>6.6161197960832796</c:v>
                </c:pt>
                <c:pt idx="318">
                  <c:v>6.4032293464489198</c:v>
                </c:pt>
                <c:pt idx="319">
                  <c:v>6.5980825443698397</c:v>
                </c:pt>
                <c:pt idx="320">
                  <c:v>6.7444606283109003</c:v>
                </c:pt>
                <c:pt idx="321">
                  <c:v>6.5051877051388196</c:v>
                </c:pt>
                <c:pt idx="322">
                  <c:v>6.6640362341251196</c:v>
                </c:pt>
                <c:pt idx="323">
                  <c:v>6.5377355667069104</c:v>
                </c:pt>
                <c:pt idx="324">
                  <c:v>6.63756397338308</c:v>
                </c:pt>
                <c:pt idx="325">
                  <c:v>6.6683260672206899</c:v>
                </c:pt>
                <c:pt idx="326">
                  <c:v>6.5856170875026203</c:v>
                </c:pt>
                <c:pt idx="327">
                  <c:v>6.5672755569300802</c:v>
                </c:pt>
                <c:pt idx="328">
                  <c:v>6.5350170096870404</c:v>
                </c:pt>
                <c:pt idx="329">
                  <c:v>6.6031505332362297</c:v>
                </c:pt>
                <c:pt idx="330">
                  <c:v>6.5787932599738603</c:v>
                </c:pt>
                <c:pt idx="331">
                  <c:v>6.6415096221954002</c:v>
                </c:pt>
                <c:pt idx="332">
                  <c:v>6.8148787373923803</c:v>
                </c:pt>
                <c:pt idx="333">
                  <c:v>6.47193651047019</c:v>
                </c:pt>
                <c:pt idx="334">
                  <c:v>6.6401029559942897</c:v>
                </c:pt>
                <c:pt idx="335">
                  <c:v>6.3533675189800203</c:v>
                </c:pt>
                <c:pt idx="336">
                  <c:v>6.6977313766373703</c:v>
                </c:pt>
                <c:pt idx="337">
                  <c:v>6.48107485259934</c:v>
                </c:pt>
                <c:pt idx="338">
                  <c:v>6.56983449225336</c:v>
                </c:pt>
                <c:pt idx="339">
                  <c:v>6.5883605854125697</c:v>
                </c:pt>
                <c:pt idx="340">
                  <c:v>6.7480620928399704</c:v>
                </c:pt>
                <c:pt idx="341">
                  <c:v>6.4333729062122798</c:v>
                </c:pt>
                <c:pt idx="342">
                  <c:v>6.5813023135169599</c:v>
                </c:pt>
                <c:pt idx="343">
                  <c:v>6.6876502688628001</c:v>
                </c:pt>
                <c:pt idx="344">
                  <c:v>6.5378103893771797</c:v>
                </c:pt>
                <c:pt idx="345">
                  <c:v>6.7257000907848399</c:v>
                </c:pt>
                <c:pt idx="346">
                  <c:v>6.4410646767161799</c:v>
                </c:pt>
                <c:pt idx="347">
                  <c:v>6.4792392030886798</c:v>
                </c:pt>
                <c:pt idx="348">
                  <c:v>6.9447160230254301</c:v>
                </c:pt>
                <c:pt idx="349">
                  <c:v>6.4120783742530199</c:v>
                </c:pt>
                <c:pt idx="350">
                  <c:v>6.6096451410157897</c:v>
                </c:pt>
                <c:pt idx="351">
                  <c:v>6.4185081357183504</c:v>
                </c:pt>
                <c:pt idx="352">
                  <c:v>6.5563564352484596</c:v>
                </c:pt>
                <c:pt idx="353">
                  <c:v>6.8248850224966802</c:v>
                </c:pt>
                <c:pt idx="354">
                  <c:v>6.5196633977473404</c:v>
                </c:pt>
                <c:pt idx="355">
                  <c:v>6.4560341989484904</c:v>
                </c:pt>
                <c:pt idx="356">
                  <c:v>6.7465905803246304</c:v>
                </c:pt>
                <c:pt idx="357">
                  <c:v>6.6190727974700003</c:v>
                </c:pt>
                <c:pt idx="358">
                  <c:v>6.4736125382842697</c:v>
                </c:pt>
                <c:pt idx="359">
                  <c:v>6.6638666360725098</c:v>
                </c:pt>
                <c:pt idx="360">
                  <c:v>6.5560072627871904</c:v>
                </c:pt>
                <c:pt idx="361">
                  <c:v>6.7201582250067302</c:v>
                </c:pt>
                <c:pt idx="362">
                  <c:v>6.5008679429751499</c:v>
                </c:pt>
                <c:pt idx="363">
                  <c:v>6.6079242195995498</c:v>
                </c:pt>
                <c:pt idx="364">
                  <c:v>6.6174965332162801</c:v>
                </c:pt>
                <c:pt idx="365">
                  <c:v>6.5058411564591898</c:v>
                </c:pt>
                <c:pt idx="366">
                  <c:v>6.6903987549507704</c:v>
                </c:pt>
                <c:pt idx="367">
                  <c:v>6.7008340233646297</c:v>
                </c:pt>
                <c:pt idx="368">
                  <c:v>6.4033590390773902</c:v>
                </c:pt>
                <c:pt idx="369">
                  <c:v>6.7005048036154298</c:v>
                </c:pt>
                <c:pt idx="370">
                  <c:v>6.54024462025001</c:v>
                </c:pt>
                <c:pt idx="371">
                  <c:v>6.6246396041381903</c:v>
                </c:pt>
                <c:pt idx="372">
                  <c:v>6.4566627093787696</c:v>
                </c:pt>
                <c:pt idx="373">
                  <c:v>6.8324371240160797</c:v>
                </c:pt>
                <c:pt idx="374">
                  <c:v>6.4905523908337202</c:v>
                </c:pt>
                <c:pt idx="375">
                  <c:v>6.5313606751997799</c:v>
                </c:pt>
                <c:pt idx="376">
                  <c:v>6.5057513692548703</c:v>
                </c:pt>
                <c:pt idx="377">
                  <c:v>6.6633378892025901</c:v>
                </c:pt>
                <c:pt idx="378">
                  <c:v>6.7278100900864901</c:v>
                </c:pt>
                <c:pt idx="379">
                  <c:v>6.53309656115007</c:v>
                </c:pt>
                <c:pt idx="380">
                  <c:v>6.4070004090305996</c:v>
                </c:pt>
                <c:pt idx="381">
                  <c:v>6.64971517503517</c:v>
                </c:pt>
                <c:pt idx="382">
                  <c:v>6.7110049183435301</c:v>
                </c:pt>
                <c:pt idx="383">
                  <c:v>6.6358879455690003</c:v>
                </c:pt>
                <c:pt idx="384">
                  <c:v>6.7258447479473702</c:v>
                </c:pt>
                <c:pt idx="385">
                  <c:v>6.4248181809112399</c:v>
                </c:pt>
                <c:pt idx="386">
                  <c:v>6.5371270089887004</c:v>
                </c:pt>
                <c:pt idx="387">
                  <c:v>6.5226114109560296</c:v>
                </c:pt>
                <c:pt idx="388">
                  <c:v>6.4871654179594396</c:v>
                </c:pt>
                <c:pt idx="389">
                  <c:v>6.6968534573061804</c:v>
                </c:pt>
                <c:pt idx="390">
                  <c:v>6.7069545177928296</c:v>
                </c:pt>
                <c:pt idx="391">
                  <c:v>6.5128295938625502</c:v>
                </c:pt>
                <c:pt idx="392">
                  <c:v>6.6800881909873597</c:v>
                </c:pt>
                <c:pt idx="393">
                  <c:v>6.5285174137294604</c:v>
                </c:pt>
                <c:pt idx="394">
                  <c:v>6.5604317766892501</c:v>
                </c:pt>
                <c:pt idx="395">
                  <c:v>6.56298572383451</c:v>
                </c:pt>
                <c:pt idx="396">
                  <c:v>6.6483982960383896</c:v>
                </c:pt>
                <c:pt idx="397">
                  <c:v>6.6631782675060096</c:v>
                </c:pt>
                <c:pt idx="398">
                  <c:v>6.5763241118549001</c:v>
                </c:pt>
                <c:pt idx="399">
                  <c:v>6.53074214112553</c:v>
                </c:pt>
                <c:pt idx="400">
                  <c:v>6.5875624769296799</c:v>
                </c:pt>
                <c:pt idx="401">
                  <c:v>6.5917026646846999</c:v>
                </c:pt>
                <c:pt idx="402">
                  <c:v>6.6636621207737701</c:v>
                </c:pt>
                <c:pt idx="403">
                  <c:v>6.6655326875305496</c:v>
                </c:pt>
                <c:pt idx="404">
                  <c:v>6.46272833384878</c:v>
                </c:pt>
                <c:pt idx="405">
                  <c:v>6.6490816764268699</c:v>
                </c:pt>
                <c:pt idx="406">
                  <c:v>6.48607300697347</c:v>
                </c:pt>
                <c:pt idx="407">
                  <c:v>6.5771272085158197</c:v>
                </c:pt>
                <c:pt idx="408">
                  <c:v>6.7848748466135298</c:v>
                </c:pt>
                <c:pt idx="409">
                  <c:v>6.5604567175793402</c:v>
                </c:pt>
                <c:pt idx="410">
                  <c:v>6.5422897732374299</c:v>
                </c:pt>
                <c:pt idx="411">
                  <c:v>6.5042000458912401</c:v>
                </c:pt>
                <c:pt idx="412">
                  <c:v>6.5125253150034403</c:v>
                </c:pt>
                <c:pt idx="413">
                  <c:v>6.6531370651555797</c:v>
                </c:pt>
                <c:pt idx="414">
                  <c:v>6.64617855682034</c:v>
                </c:pt>
                <c:pt idx="415">
                  <c:v>6.5945708670450998</c:v>
                </c:pt>
                <c:pt idx="416">
                  <c:v>6.5669613017149402</c:v>
                </c:pt>
                <c:pt idx="417">
                  <c:v>6.5885950297794196</c:v>
                </c:pt>
                <c:pt idx="418">
                  <c:v>6.7011582549358</c:v>
                </c:pt>
                <c:pt idx="419">
                  <c:v>6.4258457455829703</c:v>
                </c:pt>
                <c:pt idx="420">
                  <c:v>6.6235671458642997</c:v>
                </c:pt>
                <c:pt idx="421">
                  <c:v>6.5771321966938396</c:v>
                </c:pt>
                <c:pt idx="422">
                  <c:v>6.5597883017249101</c:v>
                </c:pt>
                <c:pt idx="423">
                  <c:v>6.7024601693985302</c:v>
                </c:pt>
                <c:pt idx="424">
                  <c:v>6.5795664275666699</c:v>
                </c:pt>
                <c:pt idx="425">
                  <c:v>6.5962868002833304</c:v>
                </c:pt>
                <c:pt idx="426">
                  <c:v>6.4776779033690204</c:v>
                </c:pt>
                <c:pt idx="427">
                  <c:v>6.8591587936590299</c:v>
                </c:pt>
                <c:pt idx="428">
                  <c:v>6.4034887317058597</c:v>
                </c:pt>
                <c:pt idx="429">
                  <c:v>6.65710266667997</c:v>
                </c:pt>
                <c:pt idx="430">
                  <c:v>6.5374462523818604</c:v>
                </c:pt>
                <c:pt idx="431">
                  <c:v>6.57102167862167</c:v>
                </c:pt>
                <c:pt idx="432">
                  <c:v>6.6778584754132702</c:v>
                </c:pt>
                <c:pt idx="433">
                  <c:v>6.6240110937079102</c:v>
                </c:pt>
                <c:pt idx="434">
                  <c:v>6.2400011971627301</c:v>
                </c:pt>
                <c:pt idx="435">
                  <c:v>6.7451839141235297</c:v>
                </c:pt>
                <c:pt idx="436">
                  <c:v>6.6494807306683201</c:v>
                </c:pt>
                <c:pt idx="437">
                  <c:v>6.6835499865319203</c:v>
                </c:pt>
                <c:pt idx="438">
                  <c:v>6.7330377006494597</c:v>
                </c:pt>
                <c:pt idx="439">
                  <c:v>6.46301764817383</c:v>
                </c:pt>
                <c:pt idx="440">
                  <c:v>6.5821902092041897</c:v>
                </c:pt>
                <c:pt idx="441">
                  <c:v>6.4676167483065097</c:v>
                </c:pt>
                <c:pt idx="442">
                  <c:v>6.55062501870567</c:v>
                </c:pt>
                <c:pt idx="443">
                  <c:v>6.6944840727475903</c:v>
                </c:pt>
                <c:pt idx="444">
                  <c:v>6.7536688049323104</c:v>
                </c:pt>
                <c:pt idx="445">
                  <c:v>6.5736404720811699</c:v>
                </c:pt>
                <c:pt idx="446">
                  <c:v>6.4300008978720404</c:v>
                </c:pt>
                <c:pt idx="447">
                  <c:v>6.5735107794527003</c:v>
                </c:pt>
                <c:pt idx="448">
                  <c:v>6.6844877639993197</c:v>
                </c:pt>
                <c:pt idx="449">
                  <c:v>6.6244799824416098</c:v>
                </c:pt>
                <c:pt idx="450">
                  <c:v>6.4754930813970901</c:v>
                </c:pt>
                <c:pt idx="451">
                  <c:v>6.5660534533156403</c:v>
                </c:pt>
                <c:pt idx="452">
                  <c:v>6.63374801719924</c:v>
                </c:pt>
                <c:pt idx="453">
                  <c:v>6.6453305665572602</c:v>
                </c:pt>
                <c:pt idx="454">
                  <c:v>6.47482466554266</c:v>
                </c:pt>
                <c:pt idx="455">
                  <c:v>6.6128425631253904</c:v>
                </c:pt>
                <c:pt idx="456">
                  <c:v>6.5630655346828002</c:v>
                </c:pt>
                <c:pt idx="457">
                  <c:v>6.72961581052905</c:v>
                </c:pt>
                <c:pt idx="458">
                  <c:v>6.4682302942027396</c:v>
                </c:pt>
                <c:pt idx="459">
                  <c:v>6.7078274489460004</c:v>
                </c:pt>
                <c:pt idx="460">
                  <c:v>6.5327174596206996</c:v>
                </c:pt>
                <c:pt idx="461">
                  <c:v>6.7109550365633499</c:v>
                </c:pt>
                <c:pt idx="462">
                  <c:v>6.5261330646368103</c:v>
                </c:pt>
                <c:pt idx="463">
                  <c:v>6.7395722138531697</c:v>
                </c:pt>
                <c:pt idx="464">
                  <c:v>6.4951315382543404</c:v>
                </c:pt>
                <c:pt idx="465">
                  <c:v>6.5114827857976598</c:v>
                </c:pt>
                <c:pt idx="466">
                  <c:v>6.5982671069565102</c:v>
                </c:pt>
                <c:pt idx="467">
                  <c:v>6.6415744685096296</c:v>
                </c:pt>
                <c:pt idx="468">
                  <c:v>6.53995031774694</c:v>
                </c:pt>
                <c:pt idx="469">
                  <c:v>6.4997056974969301</c:v>
                </c:pt>
                <c:pt idx="470">
                  <c:v>6.7344842722747096</c:v>
                </c:pt>
                <c:pt idx="471">
                  <c:v>6.6284006903638399</c:v>
                </c:pt>
                <c:pt idx="472">
                  <c:v>6.70412622085657</c:v>
                </c:pt>
                <c:pt idx="473">
                  <c:v>6.4138292247373698</c:v>
                </c:pt>
                <c:pt idx="474">
                  <c:v>6.5849835888943202</c:v>
                </c:pt>
                <c:pt idx="475">
                  <c:v>6.4973063838702299</c:v>
                </c:pt>
                <c:pt idx="476">
                  <c:v>6.6789608627552699</c:v>
                </c:pt>
                <c:pt idx="477">
                  <c:v>6.58636531420533</c:v>
                </c:pt>
                <c:pt idx="478">
                  <c:v>6.5484850903359</c:v>
                </c:pt>
                <c:pt idx="479">
                  <c:v>6.5665373065833998</c:v>
                </c:pt>
                <c:pt idx="480">
                  <c:v>6.5973492822011801</c:v>
                </c:pt>
                <c:pt idx="481">
                  <c:v>6.64467711523689</c:v>
                </c:pt>
                <c:pt idx="482">
                  <c:v>6.6288147091393403</c:v>
                </c:pt>
                <c:pt idx="483">
                  <c:v>6.4481728303919699</c:v>
                </c:pt>
                <c:pt idx="484">
                  <c:v>6.5939623093269004</c:v>
                </c:pt>
                <c:pt idx="485">
                  <c:v>6.5701387711124601</c:v>
                </c:pt>
                <c:pt idx="486">
                  <c:v>6.7053932180731701</c:v>
                </c:pt>
                <c:pt idx="487">
                  <c:v>6.5004639005556797</c:v>
                </c:pt>
                <c:pt idx="488">
                  <c:v>6.7746241407863401</c:v>
                </c:pt>
                <c:pt idx="489">
                  <c:v>6.5030577531250904</c:v>
                </c:pt>
                <c:pt idx="490">
                  <c:v>6.56919600546704</c:v>
                </c:pt>
                <c:pt idx="491">
                  <c:v>6.7270319343156704</c:v>
                </c:pt>
                <c:pt idx="492">
                  <c:v>6.4428005626664797</c:v>
                </c:pt>
                <c:pt idx="493">
                  <c:v>6.6923092271317</c:v>
                </c:pt>
                <c:pt idx="494">
                  <c:v>6.47810688667857</c:v>
                </c:pt>
                <c:pt idx="495">
                  <c:v>6.6148378343326302</c:v>
                </c:pt>
                <c:pt idx="496">
                  <c:v>6.6647046499795497</c:v>
                </c:pt>
                <c:pt idx="497">
                  <c:v>6.6076049762063898</c:v>
                </c:pt>
                <c:pt idx="498">
                  <c:v>6.5505053024332298</c:v>
                </c:pt>
                <c:pt idx="499">
                  <c:v>6.6015243872023301</c:v>
                </c:pt>
                <c:pt idx="500">
                  <c:v>6.6264902181829104</c:v>
                </c:pt>
                <c:pt idx="501">
                  <c:v>6.4507666829613797</c:v>
                </c:pt>
                <c:pt idx="502">
                  <c:v>6.5669862426050303</c:v>
                </c:pt>
                <c:pt idx="503">
                  <c:v>6.6311392000957703</c:v>
                </c:pt>
                <c:pt idx="504">
                  <c:v>6.6051158753753603</c:v>
                </c:pt>
                <c:pt idx="505">
                  <c:v>6.6322266229037199</c:v>
                </c:pt>
                <c:pt idx="506">
                  <c:v>6.4755828686014203</c:v>
                </c:pt>
                <c:pt idx="507">
                  <c:v>6.5494727495834901</c:v>
                </c:pt>
                <c:pt idx="508">
                  <c:v>6.7425501561299699</c:v>
                </c:pt>
                <c:pt idx="509">
                  <c:v>6.6102636750900396</c:v>
                </c:pt>
                <c:pt idx="510">
                  <c:v>6.6636072508155699</c:v>
                </c:pt>
                <c:pt idx="511">
                  <c:v>6.6464978002134902</c:v>
                </c:pt>
                <c:pt idx="512">
                  <c:v>6.4648632740405203</c:v>
                </c:pt>
                <c:pt idx="513">
                  <c:v>6.5608358191087097</c:v>
                </c:pt>
                <c:pt idx="514">
                  <c:v>6.6425022696209997</c:v>
                </c:pt>
                <c:pt idx="515">
                  <c:v>6.4048554924828203</c:v>
                </c:pt>
                <c:pt idx="516">
                  <c:v>6.7903269251873102</c:v>
                </c:pt>
                <c:pt idx="517">
                  <c:v>6.5056266648044101</c:v>
                </c:pt>
                <c:pt idx="518">
                  <c:v>6.5775312509352801</c:v>
                </c:pt>
                <c:pt idx="519">
                  <c:v>6.6868322076678304</c:v>
                </c:pt>
                <c:pt idx="520">
                  <c:v>6.5914133503596499</c:v>
                </c:pt>
                <c:pt idx="521">
                  <c:v>6.50182068497661</c:v>
                </c:pt>
                <c:pt idx="522">
                  <c:v>6.61685804642996</c:v>
                </c:pt>
                <c:pt idx="523">
                  <c:v>6.5701138302223701</c:v>
                </c:pt>
                <c:pt idx="524">
                  <c:v>6.6545287668226303</c:v>
                </c:pt>
                <c:pt idx="525">
                  <c:v>6.4638207448347398</c:v>
                </c:pt>
                <c:pt idx="526">
                  <c:v>6.6966788710755498</c:v>
                </c:pt>
                <c:pt idx="527">
                  <c:v>6.6218861298722</c:v>
                </c:pt>
                <c:pt idx="528">
                  <c:v>6.5519917794826297</c:v>
                </c:pt>
                <c:pt idx="529">
                  <c:v>6.4722557538633403</c:v>
                </c:pt>
                <c:pt idx="530">
                  <c:v>6.70622624380219</c:v>
                </c:pt>
                <c:pt idx="531">
                  <c:v>6.58783183854265</c:v>
                </c:pt>
                <c:pt idx="532">
                  <c:v>6.5824894998852699</c:v>
                </c:pt>
                <c:pt idx="533">
                  <c:v>6.5965511737182903</c:v>
                </c:pt>
                <c:pt idx="534">
                  <c:v>6.6202101020581203</c:v>
                </c:pt>
                <c:pt idx="535">
                  <c:v>6.6708550734758596</c:v>
                </c:pt>
                <c:pt idx="536">
                  <c:v>6.64823867434181</c:v>
                </c:pt>
                <c:pt idx="537">
                  <c:v>6.3021788361583102</c:v>
                </c:pt>
                <c:pt idx="538">
                  <c:v>6.6624898989395103</c:v>
                </c:pt>
                <c:pt idx="539">
                  <c:v>6.6925686123886399</c:v>
                </c:pt>
                <c:pt idx="540">
                  <c:v>6.5728323872422401</c:v>
                </c:pt>
                <c:pt idx="541">
                  <c:v>6.7009188223909302</c:v>
                </c:pt>
                <c:pt idx="542">
                  <c:v>6.5987160429781397</c:v>
                </c:pt>
                <c:pt idx="543">
                  <c:v>6.5625966459490996</c:v>
                </c:pt>
                <c:pt idx="544">
                  <c:v>6.4932310424294402</c:v>
                </c:pt>
                <c:pt idx="545">
                  <c:v>6.6665452876682298</c:v>
                </c:pt>
                <c:pt idx="546">
                  <c:v>6.42690822750082</c:v>
                </c:pt>
                <c:pt idx="547">
                  <c:v>6.54737771481589</c:v>
                </c:pt>
                <c:pt idx="548">
                  <c:v>6.6935562716362202</c:v>
                </c:pt>
                <c:pt idx="549">
                  <c:v>6.5137723595079704</c:v>
                </c:pt>
                <c:pt idx="550">
                  <c:v>6.6404371639215096</c:v>
                </c:pt>
                <c:pt idx="551">
                  <c:v>6.78196175065096</c:v>
                </c:pt>
                <c:pt idx="552">
                  <c:v>6.4229526023324697</c:v>
                </c:pt>
                <c:pt idx="553">
                  <c:v>6.7323543202609804</c:v>
                </c:pt>
                <c:pt idx="554">
                  <c:v>6.4346698324969802</c:v>
                </c:pt>
                <c:pt idx="555">
                  <c:v>6.4971517503516703</c:v>
                </c:pt>
                <c:pt idx="556">
                  <c:v>6.7046699322605399</c:v>
                </c:pt>
                <c:pt idx="557">
                  <c:v>6.6700619531709799</c:v>
                </c:pt>
                <c:pt idx="558">
                  <c:v>6.5964164929117999</c:v>
                </c:pt>
                <c:pt idx="559">
                  <c:v>6.3801590231152199</c:v>
                </c:pt>
                <c:pt idx="560">
                  <c:v>6.75389327294313</c:v>
                </c:pt>
                <c:pt idx="561">
                  <c:v>6.7571455650109202</c:v>
                </c:pt>
                <c:pt idx="562">
                  <c:v>6.48821792352126</c:v>
                </c:pt>
                <c:pt idx="563">
                  <c:v>6.50353163003681</c:v>
                </c:pt>
                <c:pt idx="564">
                  <c:v>6.5319841974520401</c:v>
                </c:pt>
                <c:pt idx="565">
                  <c:v>6.6172371479593401</c:v>
                </c:pt>
                <c:pt idx="566">
                  <c:v>6.6656075102008199</c:v>
                </c:pt>
                <c:pt idx="567">
                  <c:v>6.5339994213713499</c:v>
                </c:pt>
                <c:pt idx="568">
                  <c:v>6.5021648692598504</c:v>
                </c:pt>
                <c:pt idx="569">
                  <c:v>6.6333739038478798</c:v>
                </c:pt>
                <c:pt idx="570">
                  <c:v>6.67305485998184</c:v>
                </c:pt>
                <c:pt idx="571">
                  <c:v>6.6203747119327199</c:v>
                </c:pt>
                <c:pt idx="572">
                  <c:v>6.4172161976116602</c:v>
                </c:pt>
                <c:pt idx="573">
                  <c:v>6.7585422548559899</c:v>
                </c:pt>
                <c:pt idx="574">
                  <c:v>6.47511397986771</c:v>
                </c:pt>
                <c:pt idx="575">
                  <c:v>6.7406147430589503</c:v>
                </c:pt>
                <c:pt idx="576">
                  <c:v>6.49642846453904</c:v>
                </c:pt>
                <c:pt idx="577">
                  <c:v>6.6091712641040701</c:v>
                </c:pt>
                <c:pt idx="578">
                  <c:v>6.42691321567884</c:v>
                </c:pt>
                <c:pt idx="579">
                  <c:v>6.6348304518291696</c:v>
                </c:pt>
                <c:pt idx="580">
                  <c:v>6.6529076089667498</c:v>
                </c:pt>
                <c:pt idx="581">
                  <c:v>6.55005636641161</c:v>
                </c:pt>
                <c:pt idx="582">
                  <c:v>6.8259874098386799</c:v>
                </c:pt>
                <c:pt idx="583">
                  <c:v>6.5774065464848297</c:v>
                </c:pt>
                <c:pt idx="584">
                  <c:v>6.6519498787872697</c:v>
                </c:pt>
                <c:pt idx="585">
                  <c:v>6.31004519289284</c:v>
                </c:pt>
                <c:pt idx="586">
                  <c:v>6.6025519518740596</c:v>
                </c:pt>
                <c:pt idx="587">
                  <c:v>6.4909963386773404</c:v>
                </c:pt>
                <c:pt idx="588">
                  <c:v>6.8777447449544598</c:v>
                </c:pt>
                <c:pt idx="589">
                  <c:v>6.5023793609146301</c:v>
                </c:pt>
                <c:pt idx="590">
                  <c:v>6.6396540199726699</c:v>
                </c:pt>
                <c:pt idx="591">
                  <c:v>6.5174735875973901</c:v>
                </c:pt>
                <c:pt idx="592">
                  <c:v>6.7172451290441701</c:v>
                </c:pt>
                <c:pt idx="593">
                  <c:v>6.4654618554027001</c:v>
                </c:pt>
                <c:pt idx="594">
                  <c:v>6.6766712890449602</c:v>
                </c:pt>
                <c:pt idx="595">
                  <c:v>6.5856420283927104</c:v>
                </c:pt>
                <c:pt idx="596">
                  <c:v>6.7427097778265503</c:v>
                </c:pt>
                <c:pt idx="597">
                  <c:v>6.3944501531370701</c:v>
                </c:pt>
                <c:pt idx="598">
                  <c:v>6.5426090166305899</c:v>
                </c:pt>
                <c:pt idx="599">
                  <c:v>6.5442451390205196</c:v>
                </c:pt>
                <c:pt idx="600">
                  <c:v>6.6468369963187302</c:v>
                </c:pt>
                <c:pt idx="601">
                  <c:v>6.7633309057533699</c:v>
                </c:pt>
                <c:pt idx="602">
                  <c:v>6.3636930474774802</c:v>
                </c:pt>
                <c:pt idx="603">
                  <c:v>6.6306703113620697</c:v>
                </c:pt>
                <c:pt idx="604">
                  <c:v>6.7010435268413904</c:v>
                </c:pt>
                <c:pt idx="605">
                  <c:v>6.43788221914064</c:v>
                </c:pt>
                <c:pt idx="606">
                  <c:v>6.6658120254995703</c:v>
                </c:pt>
                <c:pt idx="607">
                  <c:v>6.6453355547352801</c:v>
                </c:pt>
                <c:pt idx="608">
                  <c:v>6.5447589213563901</c:v>
                </c:pt>
                <c:pt idx="609">
                  <c:v>6.5438610493131302</c:v>
                </c:pt>
                <c:pt idx="610">
                  <c:v>6.4951465027883897</c:v>
                </c:pt>
                <c:pt idx="611">
                  <c:v>6.6700868940610798</c:v>
                </c:pt>
                <c:pt idx="612">
                  <c:v>6.6804972215848402</c:v>
                </c:pt>
                <c:pt idx="613">
                  <c:v>6.73667408242465</c:v>
                </c:pt>
                <c:pt idx="614">
                  <c:v>6.5264323553179002</c:v>
                </c:pt>
                <c:pt idx="615">
                  <c:v>6.5261829464169896</c:v>
                </c:pt>
                <c:pt idx="616">
                  <c:v>6.3252441713139902</c:v>
                </c:pt>
                <c:pt idx="617">
                  <c:v>6.9140487045701704</c:v>
                </c:pt>
                <c:pt idx="618">
                  <c:v>6.48997376218363</c:v>
                </c:pt>
                <c:pt idx="619">
                  <c:v>6.55529894150862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TS_whole!$J$1</c:f>
              <c:strCache>
                <c:ptCount val="1"/>
                <c:pt idx="0">
                  <c:v>8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TS_whole!$J$3:$J$622</c:f>
              <c:numCache>
                <c:formatCode>0.0</c:formatCode>
                <c:ptCount val="620"/>
                <c:pt idx="0">
                  <c:v>7.5329754961596898</c:v>
                </c:pt>
                <c:pt idx="1">
                  <c:v>7.4869857613525399</c:v>
                </c:pt>
                <c:pt idx="2">
                  <c:v>7.5064823178659301</c:v>
                </c:pt>
                <c:pt idx="3">
                  <c:v>7.5368184167793597</c:v>
                </c:pt>
                <c:pt idx="4">
                  <c:v>7.4769659723998902</c:v>
                </c:pt>
                <c:pt idx="5">
                  <c:v>7.6649453584724396</c:v>
                </c:pt>
                <c:pt idx="6">
                  <c:v>7.4003999561405802</c:v>
                </c:pt>
                <c:pt idx="7">
                  <c:v>7.5392776771215697</c:v>
                </c:pt>
                <c:pt idx="8">
                  <c:v>7.4545820040622202</c:v>
                </c:pt>
                <c:pt idx="9">
                  <c:v>7.6248975308190801</c:v>
                </c:pt>
                <c:pt idx="10">
                  <c:v>7.6101263046872099</c:v>
                </c:pt>
                <c:pt idx="11">
                  <c:v>7.51100401522549</c:v>
                </c:pt>
                <c:pt idx="12">
                  <c:v>7.50123485153064</c:v>
                </c:pt>
                <c:pt idx="13">
                  <c:v>7.5232219965434597</c:v>
                </c:pt>
                <c:pt idx="14">
                  <c:v>7.4542269516136601</c:v>
                </c:pt>
                <c:pt idx="15">
                  <c:v>7.6361913314988996</c:v>
                </c:pt>
                <c:pt idx="16">
                  <c:v>7.3566084136987602</c:v>
                </c:pt>
                <c:pt idx="17">
                  <c:v>7.1941249262482998</c:v>
                </c:pt>
                <c:pt idx="18">
                  <c:v>7.8535982999253298</c:v>
                </c:pt>
                <c:pt idx="19">
                  <c:v>7.4442907044136204</c:v>
                </c:pt>
                <c:pt idx="20">
                  <c:v>7.5947441794894601</c:v>
                </c:pt>
                <c:pt idx="21">
                  <c:v>7.6950517175662201</c:v>
                </c:pt>
                <c:pt idx="22">
                  <c:v>7.3392891641125502</c:v>
                </c:pt>
                <c:pt idx="23">
                  <c:v>7.67182188898345</c:v>
                </c:pt>
                <c:pt idx="24">
                  <c:v>7.5210185828185896</c:v>
                </c:pt>
                <c:pt idx="25">
                  <c:v>7.4192856135880696</c:v>
                </c:pt>
                <c:pt idx="26">
                  <c:v>7.4331013309245497</c:v>
                </c:pt>
                <c:pt idx="27">
                  <c:v>7.63107439915205</c:v>
                </c:pt>
                <c:pt idx="28">
                  <c:v>7.35232689887793</c:v>
                </c:pt>
                <c:pt idx="29">
                  <c:v>7.6615566961325401</c:v>
                </c:pt>
                <c:pt idx="30">
                  <c:v>7.6901645250390303</c:v>
                </c:pt>
                <c:pt idx="31">
                  <c:v>7.2919888680614697</c:v>
                </c:pt>
                <c:pt idx="32">
                  <c:v>7.42843343549794</c:v>
                </c:pt>
                <c:pt idx="33">
                  <c:v>7.4984466455375696</c:v>
                </c:pt>
                <c:pt idx="34">
                  <c:v>7.65851264352212</c:v>
                </c:pt>
                <c:pt idx="35">
                  <c:v>7.7147623498206501</c:v>
                </c:pt>
                <c:pt idx="36">
                  <c:v>7.5065763023376002</c:v>
                </c:pt>
                <c:pt idx="37">
                  <c:v>7.48666203706121</c:v>
                </c:pt>
                <c:pt idx="38">
                  <c:v>7.2876969105215599</c:v>
                </c:pt>
                <c:pt idx="39">
                  <c:v>7.4341456028320696</c:v>
                </c:pt>
                <c:pt idx="40">
                  <c:v>7.6561630317302001</c:v>
                </c:pt>
                <c:pt idx="41">
                  <c:v>7.7384882075594801</c:v>
                </c:pt>
                <c:pt idx="42">
                  <c:v>7.42075803697767</c:v>
                </c:pt>
                <c:pt idx="43">
                  <c:v>7.5166430835260902</c:v>
                </c:pt>
                <c:pt idx="44">
                  <c:v>7.4872468293294201</c:v>
                </c:pt>
                <c:pt idx="45">
                  <c:v>7.4900402566820397</c:v>
                </c:pt>
                <c:pt idx="46">
                  <c:v>7.4170978639418097</c:v>
                </c:pt>
                <c:pt idx="47">
                  <c:v>7.56288866495058</c:v>
                </c:pt>
                <c:pt idx="48">
                  <c:v>7.6386244850434197</c:v>
                </c:pt>
                <c:pt idx="49">
                  <c:v>7.4826415902172601</c:v>
                </c:pt>
                <c:pt idx="50">
                  <c:v>7.4923637616762697</c:v>
                </c:pt>
                <c:pt idx="51">
                  <c:v>7.6147106583612203</c:v>
                </c:pt>
                <c:pt idx="52">
                  <c:v>7.4699380224622898</c:v>
                </c:pt>
                <c:pt idx="53">
                  <c:v>7.5071036596509</c:v>
                </c:pt>
                <c:pt idx="54">
                  <c:v>7.4469222696205604</c:v>
                </c:pt>
                <c:pt idx="55">
                  <c:v>7.7472287634254204</c:v>
                </c:pt>
                <c:pt idx="56">
                  <c:v>7.3527811571577004</c:v>
                </c:pt>
                <c:pt idx="57">
                  <c:v>7.4927919131583502</c:v>
                </c:pt>
                <c:pt idx="58">
                  <c:v>7.4711232710773201</c:v>
                </c:pt>
                <c:pt idx="59">
                  <c:v>7.5555839829574802</c:v>
                </c:pt>
                <c:pt idx="60">
                  <c:v>7.6057351413161003</c:v>
                </c:pt>
                <c:pt idx="61">
                  <c:v>7.4270184470632499</c:v>
                </c:pt>
                <c:pt idx="62">
                  <c:v>7.4842549903143798</c:v>
                </c:pt>
                <c:pt idx="63">
                  <c:v>7.5847087264582003</c:v>
                </c:pt>
                <c:pt idx="64">
                  <c:v>7.5498613729042798</c:v>
                </c:pt>
                <c:pt idx="65">
                  <c:v>7.5930890085160403</c:v>
                </c:pt>
                <c:pt idx="66">
                  <c:v>7.4134690190631796</c:v>
                </c:pt>
                <c:pt idx="67">
                  <c:v>7.4061486729914696</c:v>
                </c:pt>
                <c:pt idx="68">
                  <c:v>7.6151858020791501</c:v>
                </c:pt>
                <c:pt idx="69">
                  <c:v>7.6075835025924103</c:v>
                </c:pt>
                <c:pt idx="70">
                  <c:v>7.5723236616350196</c:v>
                </c:pt>
                <c:pt idx="71">
                  <c:v>7.50601761686708</c:v>
                </c:pt>
                <c:pt idx="72">
                  <c:v>7.3942648586838997</c:v>
                </c:pt>
                <c:pt idx="73">
                  <c:v>7.5103200171260598</c:v>
                </c:pt>
                <c:pt idx="74">
                  <c:v>7.4807096871883498</c:v>
                </c:pt>
                <c:pt idx="75">
                  <c:v>7.6394755666480396</c:v>
                </c:pt>
                <c:pt idx="76">
                  <c:v>7.5311636844001404</c:v>
                </c:pt>
                <c:pt idx="77">
                  <c:v>7.5134893823653801</c:v>
                </c:pt>
                <c:pt idx="78">
                  <c:v>7.55545867032858</c:v>
                </c:pt>
                <c:pt idx="79">
                  <c:v>7.5031667545595502</c:v>
                </c:pt>
                <c:pt idx="80">
                  <c:v>7.46970828264263</c:v>
                </c:pt>
                <c:pt idx="81">
                  <c:v>7.2883809086209901</c:v>
                </c:pt>
                <c:pt idx="82">
                  <c:v>7.7260039369050899</c:v>
                </c:pt>
                <c:pt idx="83">
                  <c:v>7.39198834592551</c:v>
                </c:pt>
                <c:pt idx="84">
                  <c:v>7.79723372371698</c:v>
                </c:pt>
                <c:pt idx="85">
                  <c:v>7.3641219500733603</c:v>
                </c:pt>
                <c:pt idx="86">
                  <c:v>7.5472298076973301</c:v>
                </c:pt>
                <c:pt idx="87">
                  <c:v>7.5816385670500903</c:v>
                </c:pt>
                <c:pt idx="88">
                  <c:v>7.5319364456117102</c:v>
                </c:pt>
                <c:pt idx="89">
                  <c:v>7.4775559860276397</c:v>
                </c:pt>
                <c:pt idx="90">
                  <c:v>7.5169354796601899</c:v>
                </c:pt>
                <c:pt idx="91">
                  <c:v>7.29978957921064</c:v>
                </c:pt>
                <c:pt idx="92">
                  <c:v>7.7093164718229303</c:v>
                </c:pt>
                <c:pt idx="93">
                  <c:v>7.57846920181077</c:v>
                </c:pt>
                <c:pt idx="94">
                  <c:v>7.3547391669842996</c:v>
                </c:pt>
                <c:pt idx="95">
                  <c:v>7.6064556889322796</c:v>
                </c:pt>
                <c:pt idx="96">
                  <c:v>7.4564199226194496</c:v>
                </c:pt>
                <c:pt idx="97">
                  <c:v>7.5331947932602699</c:v>
                </c:pt>
                <c:pt idx="98">
                  <c:v>7.5740101607656598</c:v>
                </c:pt>
                <c:pt idx="99">
                  <c:v>7.6358884926457202</c:v>
                </c:pt>
                <c:pt idx="100">
                  <c:v>7.4966974900924699</c:v>
                </c:pt>
                <c:pt idx="101">
                  <c:v>7.4363646806355401</c:v>
                </c:pt>
                <c:pt idx="102">
                  <c:v>7.6285733679335399</c:v>
                </c:pt>
                <c:pt idx="103">
                  <c:v>7.39978383571514</c:v>
                </c:pt>
                <c:pt idx="104">
                  <c:v>7.4793103628322699</c:v>
                </c:pt>
                <c:pt idx="105">
                  <c:v>7.57708554153331</c:v>
                </c:pt>
                <c:pt idx="106">
                  <c:v>7.4804642832900798</c:v>
                </c:pt>
                <c:pt idx="107">
                  <c:v>7.67488160567249</c:v>
                </c:pt>
                <c:pt idx="108">
                  <c:v>7.4428182810240102</c:v>
                </c:pt>
                <c:pt idx="109">
                  <c:v>7.4467395220367498</c:v>
                </c:pt>
                <c:pt idx="110">
                  <c:v>7.5983260321322499</c:v>
                </c:pt>
                <c:pt idx="111">
                  <c:v>7.5508586525759602</c:v>
                </c:pt>
                <c:pt idx="112">
                  <c:v>7.5216399246035701</c:v>
                </c:pt>
                <c:pt idx="113">
                  <c:v>7.4631032628275804</c:v>
                </c:pt>
                <c:pt idx="114">
                  <c:v>7.4718490400530504</c:v>
                </c:pt>
                <c:pt idx="115">
                  <c:v>7.5911466627680504</c:v>
                </c:pt>
                <c:pt idx="116">
                  <c:v>7.5059758459907799</c:v>
                </c:pt>
                <c:pt idx="117">
                  <c:v>7.4753369082241603</c:v>
                </c:pt>
                <c:pt idx="118">
                  <c:v>7.4586912140183097</c:v>
                </c:pt>
                <c:pt idx="119">
                  <c:v>7.5999812031056599</c:v>
                </c:pt>
                <c:pt idx="120">
                  <c:v>7.4927658063606604</c:v>
                </c:pt>
                <c:pt idx="121">
                  <c:v>7.4497470251304003</c:v>
                </c:pt>
                <c:pt idx="122">
                  <c:v>7.4868134564878002</c:v>
                </c:pt>
                <c:pt idx="123">
                  <c:v>7.6007539643172297</c:v>
                </c:pt>
                <c:pt idx="124">
                  <c:v>7.6468794544723604</c:v>
                </c:pt>
                <c:pt idx="125">
                  <c:v>7.3302196625957503</c:v>
                </c:pt>
                <c:pt idx="126">
                  <c:v>7.5890685616720903</c:v>
                </c:pt>
                <c:pt idx="127">
                  <c:v>7.4433195315396201</c:v>
                </c:pt>
                <c:pt idx="128">
                  <c:v>7.5946815231749998</c:v>
                </c:pt>
                <c:pt idx="129">
                  <c:v>7.4186903786007798</c:v>
                </c:pt>
                <c:pt idx="130">
                  <c:v>7.4705123720114299</c:v>
                </c:pt>
                <c:pt idx="131">
                  <c:v>7.7644383644613404</c:v>
                </c:pt>
                <c:pt idx="132">
                  <c:v>7.6278684843959699</c:v>
                </c:pt>
                <c:pt idx="133">
                  <c:v>7.4373671816667599</c:v>
                </c:pt>
                <c:pt idx="134">
                  <c:v>7.29527832457015</c:v>
                </c:pt>
                <c:pt idx="135">
                  <c:v>7.4571352488761002</c:v>
                </c:pt>
                <c:pt idx="136">
                  <c:v>7.7208034628056499</c:v>
                </c:pt>
                <c:pt idx="137">
                  <c:v>7.6017669080675203</c:v>
                </c:pt>
                <c:pt idx="138">
                  <c:v>7.46059701024953</c:v>
                </c:pt>
                <c:pt idx="139">
                  <c:v>7.2973720897447301</c:v>
                </c:pt>
                <c:pt idx="140">
                  <c:v>7.3392160650790297</c:v>
                </c:pt>
                <c:pt idx="141">
                  <c:v>7.7030038481419796</c:v>
                </c:pt>
                <c:pt idx="142">
                  <c:v>7.8656335336594898</c:v>
                </c:pt>
                <c:pt idx="143">
                  <c:v>7.6860031014875698</c:v>
                </c:pt>
                <c:pt idx="144">
                  <c:v>7.5693997002939604</c:v>
                </c:pt>
                <c:pt idx="145">
                  <c:v>7.60058165945249</c:v>
                </c:pt>
                <c:pt idx="146">
                  <c:v>7.4538249069292704</c:v>
                </c:pt>
                <c:pt idx="147">
                  <c:v>7.0659144428026197</c:v>
                </c:pt>
                <c:pt idx="148">
                  <c:v>7.35365834556002</c:v>
                </c:pt>
                <c:pt idx="149">
                  <c:v>7.6392875977046897</c:v>
                </c:pt>
                <c:pt idx="150">
                  <c:v>7.3904845943786803</c:v>
                </c:pt>
                <c:pt idx="151">
                  <c:v>7.5710235431101598</c:v>
                </c:pt>
                <c:pt idx="152">
                  <c:v>7.6534061538943501</c:v>
                </c:pt>
                <c:pt idx="153">
                  <c:v>7.4018828222492603</c:v>
                </c:pt>
                <c:pt idx="154">
                  <c:v>7.6457046485764</c:v>
                </c:pt>
                <c:pt idx="155">
                  <c:v>7.6907545386667797</c:v>
                </c:pt>
                <c:pt idx="156">
                  <c:v>7.5203711342359298</c:v>
                </c:pt>
                <c:pt idx="157">
                  <c:v>7.6775862699129602</c:v>
                </c:pt>
                <c:pt idx="158">
                  <c:v>7.5523624041227899</c:v>
                </c:pt>
                <c:pt idx="159">
                  <c:v>7.4750601761686699</c:v>
                </c:pt>
                <c:pt idx="160">
                  <c:v>7.4606962160807404</c:v>
                </c:pt>
                <c:pt idx="161">
                  <c:v>7.2166655353721003</c:v>
                </c:pt>
                <c:pt idx="162">
                  <c:v>7.2478370518115502</c:v>
                </c:pt>
                <c:pt idx="163">
                  <c:v>7.3324074122420004</c:v>
                </c:pt>
                <c:pt idx="164">
                  <c:v>7.9033787417567796</c:v>
                </c:pt>
                <c:pt idx="165">
                  <c:v>7.6989729585789597</c:v>
                </c:pt>
                <c:pt idx="166">
                  <c:v>7.5757436521321404</c:v>
                </c:pt>
                <c:pt idx="167">
                  <c:v>7.6403370909717498</c:v>
                </c:pt>
                <c:pt idx="168">
                  <c:v>7.53969016452504</c:v>
                </c:pt>
                <c:pt idx="169">
                  <c:v>7.53831694696665</c:v>
                </c:pt>
                <c:pt idx="170">
                  <c:v>7.2553244813884596</c:v>
                </c:pt>
                <c:pt idx="171">
                  <c:v>7.4404425624344102</c:v>
                </c:pt>
                <c:pt idx="172">
                  <c:v>7.5553072509019898</c:v>
                </c:pt>
                <c:pt idx="173">
                  <c:v>7.4294254938100801</c:v>
                </c:pt>
                <c:pt idx="174">
                  <c:v>7.5459401318915402</c:v>
                </c:pt>
                <c:pt idx="175">
                  <c:v>7.6122775048167099</c:v>
                </c:pt>
                <c:pt idx="176">
                  <c:v>7.6379509296630701</c:v>
                </c:pt>
                <c:pt idx="177">
                  <c:v>7.4808506638958701</c:v>
                </c:pt>
                <c:pt idx="178">
                  <c:v>7.4939614976947704</c:v>
                </c:pt>
                <c:pt idx="179">
                  <c:v>7.36407495783752</c:v>
                </c:pt>
                <c:pt idx="180">
                  <c:v>7.6068002986617698</c:v>
                </c:pt>
                <c:pt idx="181">
                  <c:v>7.5436792832117598</c:v>
                </c:pt>
                <c:pt idx="182">
                  <c:v>7.7096506388333399</c:v>
                </c:pt>
                <c:pt idx="183">
                  <c:v>7.5043415604555097</c:v>
                </c:pt>
                <c:pt idx="184">
                  <c:v>7.3785590091948103</c:v>
                </c:pt>
                <c:pt idx="185">
                  <c:v>7.5390427159423803</c:v>
                </c:pt>
                <c:pt idx="186">
                  <c:v>7.4734937683073897</c:v>
                </c:pt>
                <c:pt idx="187">
                  <c:v>7.2118566632379704</c:v>
                </c:pt>
                <c:pt idx="188">
                  <c:v>7.6816484876332103</c:v>
                </c:pt>
                <c:pt idx="189">
                  <c:v>7.33692388824202</c:v>
                </c:pt>
                <c:pt idx="190">
                  <c:v>7.94570830352807</c:v>
                </c:pt>
                <c:pt idx="191">
                  <c:v>7.6813613128586402</c:v>
                </c:pt>
                <c:pt idx="192">
                  <c:v>7.4978931814265799</c:v>
                </c:pt>
                <c:pt idx="193">
                  <c:v>7.3558930874421096</c:v>
                </c:pt>
                <c:pt idx="194">
                  <c:v>7.5886090820327796</c:v>
                </c:pt>
                <c:pt idx="195">
                  <c:v>7.46628829214551</c:v>
                </c:pt>
                <c:pt idx="196">
                  <c:v>7.54161684619441</c:v>
                </c:pt>
                <c:pt idx="197">
                  <c:v>7.4677711582541901</c:v>
                </c:pt>
                <c:pt idx="198">
                  <c:v>7.6176032915450502</c:v>
                </c:pt>
                <c:pt idx="199">
                  <c:v>7.2734530417030001</c:v>
                </c:pt>
                <c:pt idx="200">
                  <c:v>7.6180523284652901</c:v>
                </c:pt>
                <c:pt idx="201">
                  <c:v>7.4532244505824403</c:v>
                </c:pt>
                <c:pt idx="202">
                  <c:v>7.5283650356879903</c:v>
                </c:pt>
                <c:pt idx="203">
                  <c:v>7.8172054239482902</c:v>
                </c:pt>
                <c:pt idx="204">
                  <c:v>7.4383435759002898</c:v>
                </c:pt>
                <c:pt idx="205">
                  <c:v>7.34471937803165</c:v>
                </c:pt>
                <c:pt idx="206">
                  <c:v>7.7443987865560402</c:v>
                </c:pt>
                <c:pt idx="207">
                  <c:v>7.4705645856067999</c:v>
                </c:pt>
                <c:pt idx="208">
                  <c:v>7.7579638786347198</c:v>
                </c:pt>
                <c:pt idx="209">
                  <c:v>7.5241252917434602</c:v>
                </c:pt>
                <c:pt idx="210">
                  <c:v>7.3812793375138996</c:v>
                </c:pt>
                <c:pt idx="211">
                  <c:v>7.4185337378146503</c:v>
                </c:pt>
                <c:pt idx="212">
                  <c:v>7.2230773648842703</c:v>
                </c:pt>
                <c:pt idx="213">
                  <c:v>7.3315563306373699</c:v>
                </c:pt>
                <c:pt idx="214">
                  <c:v>7.6918771309673604</c:v>
                </c:pt>
                <c:pt idx="215">
                  <c:v>7.5542473149158598</c:v>
                </c:pt>
                <c:pt idx="216">
                  <c:v>7.6133687689600604</c:v>
                </c:pt>
                <c:pt idx="217">
                  <c:v>7.8217166785887704</c:v>
                </c:pt>
                <c:pt idx="218">
                  <c:v>7.5094689355214301</c:v>
                </c:pt>
                <c:pt idx="219">
                  <c:v>7.2211089123386003</c:v>
                </c:pt>
                <c:pt idx="220">
                  <c:v>7.6894022065465402</c:v>
                </c:pt>
                <c:pt idx="221">
                  <c:v>7.6169819497600804</c:v>
                </c:pt>
                <c:pt idx="222">
                  <c:v>7.4026712475394296</c:v>
                </c:pt>
                <c:pt idx="223">
                  <c:v>7.5068791411907796</c:v>
                </c:pt>
                <c:pt idx="224">
                  <c:v>7.2428297680149996</c:v>
                </c:pt>
                <c:pt idx="225">
                  <c:v>7.4291330976759697</c:v>
                </c:pt>
                <c:pt idx="226">
                  <c:v>7.7611541293121897</c:v>
                </c:pt>
                <c:pt idx="227">
                  <c:v>8</c:v>
                </c:pt>
                <c:pt idx="228">
                  <c:v>7.7835433190094001</c:v>
                </c:pt>
                <c:pt idx="229">
                  <c:v>7.2051524375916998</c:v>
                </c:pt>
                <c:pt idx="230">
                  <c:v>7.0964855028952396</c:v>
                </c:pt>
                <c:pt idx="231">
                  <c:v>7</c:v>
                </c:pt>
                <c:pt idx="232">
                  <c:v>7.5880190684050302</c:v>
                </c:pt>
                <c:pt idx="233">
                  <c:v>7.9629440113616798</c:v>
                </c:pt>
                <c:pt idx="234">
                  <c:v>7.86261036648723</c:v>
                </c:pt>
                <c:pt idx="235">
                  <c:v>7.5575889850199198</c:v>
                </c:pt>
                <c:pt idx="236">
                  <c:v>7.1402874880561402</c:v>
                </c:pt>
                <c:pt idx="237">
                  <c:v>7.6298160515034903</c:v>
                </c:pt>
                <c:pt idx="238">
                  <c:v>7.29906903159445</c:v>
                </c:pt>
                <c:pt idx="239">
                  <c:v>7.6069726035265104</c:v>
                </c:pt>
                <c:pt idx="240">
                  <c:v>7.5957310164420599</c:v>
                </c:pt>
                <c:pt idx="241">
                  <c:v>7.5935432667958098</c:v>
                </c:pt>
                <c:pt idx="242">
                  <c:v>7.5036314555584003</c:v>
                </c:pt>
                <c:pt idx="243">
                  <c:v>7.5157241242474697</c:v>
                </c:pt>
                <c:pt idx="244">
                  <c:v>7.4880091478219102</c:v>
                </c:pt>
                <c:pt idx="245">
                  <c:v>7.36683183567337</c:v>
                </c:pt>
                <c:pt idx="246">
                  <c:v>7.5034069370982799</c:v>
                </c:pt>
                <c:pt idx="247">
                  <c:v>7.6288135504722696</c:v>
                </c:pt>
                <c:pt idx="248">
                  <c:v>7.5850846643449001</c:v>
                </c:pt>
                <c:pt idx="249">
                  <c:v>7.3453563838952398</c:v>
                </c:pt>
                <c:pt idx="250">
                  <c:v>7.8340651938951904</c:v>
                </c:pt>
                <c:pt idx="251">
                  <c:v>7.5195879303052902</c:v>
                </c:pt>
                <c:pt idx="252">
                  <c:v>7.36095258483404</c:v>
                </c:pt>
                <c:pt idx="253">
                  <c:v>7.6316226419035003</c:v>
                </c:pt>
                <c:pt idx="254">
                  <c:v>7.6297742806271902</c:v>
                </c:pt>
                <c:pt idx="255">
                  <c:v>7.4287728238678801</c:v>
                </c:pt>
                <c:pt idx="256">
                  <c:v>7.4580489867951796</c:v>
                </c:pt>
                <c:pt idx="257">
                  <c:v>7.4360044068274496</c:v>
                </c:pt>
                <c:pt idx="258">
                  <c:v>7.2981866218325901</c:v>
                </c:pt>
                <c:pt idx="259">
                  <c:v>7.7445449846230998</c:v>
                </c:pt>
                <c:pt idx="260">
                  <c:v>7.5352415661990104</c:v>
                </c:pt>
                <c:pt idx="261">
                  <c:v>7.6785835495846397</c:v>
                </c:pt>
                <c:pt idx="262">
                  <c:v>7.4476845881130496</c:v>
                </c:pt>
                <c:pt idx="263">
                  <c:v>7.4966766046543203</c:v>
                </c:pt>
                <c:pt idx="264">
                  <c:v>7.3764339158630099</c:v>
                </c:pt>
                <c:pt idx="265">
                  <c:v>7.6050407004976002</c:v>
                </c:pt>
                <c:pt idx="266">
                  <c:v>7.5633377018708101</c:v>
                </c:pt>
                <c:pt idx="267">
                  <c:v>7.6857629189488401</c:v>
                </c:pt>
                <c:pt idx="268">
                  <c:v>7.4721466575466904</c:v>
                </c:pt>
                <c:pt idx="269">
                  <c:v>7.4051044010839497</c:v>
                </c:pt>
                <c:pt idx="270">
                  <c:v>7.3417379817356796</c:v>
                </c:pt>
                <c:pt idx="271">
                  <c:v>7.6197701557531596</c:v>
                </c:pt>
                <c:pt idx="272">
                  <c:v>7.4825058348692801</c:v>
                </c:pt>
                <c:pt idx="273">
                  <c:v>7.5841134914709096</c:v>
                </c:pt>
                <c:pt idx="274">
                  <c:v>7.4987285989526002</c:v>
                </c:pt>
                <c:pt idx="275">
                  <c:v>7.50332861670522</c:v>
                </c:pt>
                <c:pt idx="276">
                  <c:v>7.5891468820651502</c:v>
                </c:pt>
                <c:pt idx="277">
                  <c:v>7.5153273009226096</c:v>
                </c:pt>
                <c:pt idx="278">
                  <c:v>7.5543256353089197</c:v>
                </c:pt>
                <c:pt idx="279">
                  <c:v>7.5423896074059797</c:v>
                </c:pt>
                <c:pt idx="280">
                  <c:v>7.4281462607233699</c:v>
                </c:pt>
                <c:pt idx="281">
                  <c:v>7.5919037599010002</c:v>
                </c:pt>
                <c:pt idx="282">
                  <c:v>7.43860464387717</c:v>
                </c:pt>
                <c:pt idx="283">
                  <c:v>7.7078388270737896</c:v>
                </c:pt>
                <c:pt idx="284">
                  <c:v>7.3362607755807501</c:v>
                </c:pt>
                <c:pt idx="285">
                  <c:v>7.5016995525294901</c:v>
                </c:pt>
                <c:pt idx="286">
                  <c:v>7.39823831329202</c:v>
                </c:pt>
                <c:pt idx="287">
                  <c:v>7.7086899086784202</c:v>
                </c:pt>
                <c:pt idx="288">
                  <c:v>7.48576396322074</c:v>
                </c:pt>
                <c:pt idx="289">
                  <c:v>7.5003837699260103</c:v>
                </c:pt>
                <c:pt idx="290">
                  <c:v>7.6854391946575102</c:v>
                </c:pt>
                <c:pt idx="291">
                  <c:v>7.58409260603276</c:v>
                </c:pt>
                <c:pt idx="292">
                  <c:v>7.2878222231504601</c:v>
                </c:pt>
                <c:pt idx="293">
                  <c:v>7.6832984372470898</c:v>
                </c:pt>
                <c:pt idx="294">
                  <c:v>7.3431895196871402</c:v>
                </c:pt>
                <c:pt idx="295">
                  <c:v>7.5758741861205801</c:v>
                </c:pt>
                <c:pt idx="296">
                  <c:v>7.4997258786242798</c:v>
                </c:pt>
                <c:pt idx="297">
                  <c:v>7.4735303178241601</c:v>
                </c:pt>
                <c:pt idx="298">
                  <c:v>7.5379723372371696</c:v>
                </c:pt>
                <c:pt idx="299">
                  <c:v>7.4914134742404199</c:v>
                </c:pt>
                <c:pt idx="300">
                  <c:v>7.5084977626474396</c:v>
                </c:pt>
                <c:pt idx="301">
                  <c:v>7.6561473676515899</c:v>
                </c:pt>
                <c:pt idx="302">
                  <c:v>7.4817852872530901</c:v>
                </c:pt>
                <c:pt idx="303">
                  <c:v>7.5617608512904599</c:v>
                </c:pt>
                <c:pt idx="304">
                  <c:v>7.4160953629105899</c:v>
                </c:pt>
                <c:pt idx="305">
                  <c:v>7.6193889965069097</c:v>
                </c:pt>
                <c:pt idx="306">
                  <c:v>7.6490097691637002</c:v>
                </c:pt>
                <c:pt idx="307">
                  <c:v>7.3630933422444498</c:v>
                </c:pt>
                <c:pt idx="308">
                  <c:v>7.48541413213173</c:v>
                </c:pt>
                <c:pt idx="309">
                  <c:v>7.3536374601218704</c:v>
                </c:pt>
                <c:pt idx="310">
                  <c:v>7.6632797447799499</c:v>
                </c:pt>
                <c:pt idx="311">
                  <c:v>7.5798163125714701</c:v>
                </c:pt>
                <c:pt idx="312">
                  <c:v>7.6208405344583596</c:v>
                </c:pt>
                <c:pt idx="313">
                  <c:v>7.3612188741704596</c:v>
                </c:pt>
                <c:pt idx="314">
                  <c:v>7.6077819142548302</c:v>
                </c:pt>
                <c:pt idx="315">
                  <c:v>7.6555939035406002</c:v>
                </c:pt>
                <c:pt idx="316">
                  <c:v>7.10983129787334</c:v>
                </c:pt>
                <c:pt idx="317">
                  <c:v>7.8130544431158997</c:v>
                </c:pt>
                <c:pt idx="318">
                  <c:v>7.5068895839098602</c:v>
                </c:pt>
                <c:pt idx="319">
                  <c:v>7.6734352890805697</c:v>
                </c:pt>
                <c:pt idx="320">
                  <c:v>7.3965204860041496</c:v>
                </c:pt>
                <c:pt idx="321">
                  <c:v>7.4723032983328199</c:v>
                </c:pt>
                <c:pt idx="322">
                  <c:v>7.4523785903373501</c:v>
                </c:pt>
                <c:pt idx="323">
                  <c:v>7.4552555594425698</c:v>
                </c:pt>
                <c:pt idx="324">
                  <c:v>7.4056317583972504</c:v>
                </c:pt>
                <c:pt idx="325">
                  <c:v>7.7092694795870997</c:v>
                </c:pt>
                <c:pt idx="326">
                  <c:v>7.4281462607233699</c:v>
                </c:pt>
                <c:pt idx="327">
                  <c:v>7.7442212603317699</c:v>
                </c:pt>
                <c:pt idx="328">
                  <c:v>7.5425305841134902</c:v>
                </c:pt>
                <c:pt idx="329">
                  <c:v>7.2767686050093703</c:v>
                </c:pt>
                <c:pt idx="330">
                  <c:v>7.7074367823893999</c:v>
                </c:pt>
                <c:pt idx="331">
                  <c:v>7.4142939938701202</c:v>
                </c:pt>
                <c:pt idx="332">
                  <c:v>7.5952872008813701</c:v>
                </c:pt>
                <c:pt idx="333">
                  <c:v>7.4273212859164301</c:v>
                </c:pt>
                <c:pt idx="334">
                  <c:v>7.6527273771544602</c:v>
                </c:pt>
                <c:pt idx="335">
                  <c:v>7.4540964176252196</c:v>
                </c:pt>
                <c:pt idx="336">
                  <c:v>7.4536682661431399</c:v>
                </c:pt>
                <c:pt idx="337">
                  <c:v>7.4469535977777896</c:v>
                </c:pt>
                <c:pt idx="338">
                  <c:v>7.6569305715822296</c:v>
                </c:pt>
                <c:pt idx="339">
                  <c:v>7.5759263997159598</c:v>
                </c:pt>
                <c:pt idx="340">
                  <c:v>7.5208410565943202</c:v>
                </c:pt>
                <c:pt idx="341">
                  <c:v>7.2924848972175402</c:v>
                </c:pt>
                <c:pt idx="342">
                  <c:v>7.5988638321646196</c:v>
                </c:pt>
                <c:pt idx="343">
                  <c:v>7.5565760412696301</c:v>
                </c:pt>
                <c:pt idx="344">
                  <c:v>7.5020598263375797</c:v>
                </c:pt>
                <c:pt idx="345">
                  <c:v>7.6019078847750396</c:v>
                </c:pt>
                <c:pt idx="346">
                  <c:v>7.4910009868369496</c:v>
                </c:pt>
                <c:pt idx="347">
                  <c:v>7.49644164347513</c:v>
                </c:pt>
                <c:pt idx="348">
                  <c:v>7.5868181557113799</c:v>
                </c:pt>
                <c:pt idx="349">
                  <c:v>7.3884691495971699</c:v>
                </c:pt>
                <c:pt idx="350">
                  <c:v>7.5417160520256301</c:v>
                </c:pt>
                <c:pt idx="351">
                  <c:v>7.6625696398828298</c:v>
                </c:pt>
                <c:pt idx="352">
                  <c:v>7.42662684509793</c:v>
                </c:pt>
                <c:pt idx="353">
                  <c:v>7.6704121219083001</c:v>
                </c:pt>
                <c:pt idx="354">
                  <c:v>7.4281514820829102</c:v>
                </c:pt>
                <c:pt idx="355">
                  <c:v>7.3912312487925602</c:v>
                </c:pt>
                <c:pt idx="356">
                  <c:v>7.6762965941071704</c:v>
                </c:pt>
                <c:pt idx="357">
                  <c:v>7.4538092428506504</c:v>
                </c:pt>
                <c:pt idx="358">
                  <c:v>7.4272011946470604</c:v>
                </c:pt>
                <c:pt idx="359">
                  <c:v>7.6688561567661004</c:v>
                </c:pt>
                <c:pt idx="360">
                  <c:v>7.4751280538426599</c:v>
                </c:pt>
                <c:pt idx="361">
                  <c:v>7.6625905253209803</c:v>
                </c:pt>
                <c:pt idx="362">
                  <c:v>7.3731705661520097</c:v>
                </c:pt>
                <c:pt idx="363">
                  <c:v>7.3932466935740697</c:v>
                </c:pt>
                <c:pt idx="364">
                  <c:v>7.7137285206322002</c:v>
                </c:pt>
                <c:pt idx="365">
                  <c:v>7.5699844925621704</c:v>
                </c:pt>
                <c:pt idx="366">
                  <c:v>7.4125030675487302</c:v>
                </c:pt>
                <c:pt idx="367">
                  <c:v>7.5726943781621898</c:v>
                </c:pt>
                <c:pt idx="368">
                  <c:v>7.4187321494770799</c:v>
                </c:pt>
                <c:pt idx="369">
                  <c:v>7.5493601223886699</c:v>
                </c:pt>
                <c:pt idx="370">
                  <c:v>7.5197654565295702</c:v>
                </c:pt>
                <c:pt idx="371">
                  <c:v>7.4205074117198597</c:v>
                </c:pt>
                <c:pt idx="372">
                  <c:v>7.46377681820793</c:v>
                </c:pt>
                <c:pt idx="373">
                  <c:v>7.6773826368909903</c:v>
                </c:pt>
                <c:pt idx="374">
                  <c:v>7.7007952130575799</c:v>
                </c:pt>
                <c:pt idx="375">
                  <c:v>7.23206332464847</c:v>
                </c:pt>
                <c:pt idx="376">
                  <c:v>7.5200474099446</c:v>
                </c:pt>
                <c:pt idx="377">
                  <c:v>7.7006072441142202</c:v>
                </c:pt>
                <c:pt idx="378">
                  <c:v>7.4978618532693497</c:v>
                </c:pt>
                <c:pt idx="379">
                  <c:v>7.46653369604378</c:v>
                </c:pt>
                <c:pt idx="380">
                  <c:v>7.30918802637831</c:v>
                </c:pt>
                <c:pt idx="381">
                  <c:v>7.6980592206598804</c:v>
                </c:pt>
                <c:pt idx="382">
                  <c:v>7.7365771899687203</c:v>
                </c:pt>
                <c:pt idx="383">
                  <c:v>7.4023788514053299</c:v>
                </c:pt>
                <c:pt idx="384">
                  <c:v>7.5175829282428603</c:v>
                </c:pt>
                <c:pt idx="385">
                  <c:v>7.4841975553594597</c:v>
                </c:pt>
                <c:pt idx="386">
                  <c:v>7.4849650952114901</c:v>
                </c:pt>
                <c:pt idx="387">
                  <c:v>7.4141530171626098</c:v>
                </c:pt>
                <c:pt idx="388">
                  <c:v>7.5817325515217702</c:v>
                </c:pt>
                <c:pt idx="389">
                  <c:v>7.4440661859535</c:v>
                </c:pt>
                <c:pt idx="390">
                  <c:v>7.7226100532056501</c:v>
                </c:pt>
                <c:pt idx="391">
                  <c:v>7.3786947645427903</c:v>
                </c:pt>
                <c:pt idx="392">
                  <c:v>7.5892565306154403</c:v>
                </c:pt>
                <c:pt idx="393">
                  <c:v>7.4583518256483599</c:v>
                </c:pt>
                <c:pt idx="394">
                  <c:v>7.4585345732321802</c:v>
                </c:pt>
                <c:pt idx="395">
                  <c:v>7.69428939907373</c:v>
                </c:pt>
                <c:pt idx="396">
                  <c:v>7.5474021125620698</c:v>
                </c:pt>
                <c:pt idx="397">
                  <c:v>7.4986241717618398</c:v>
                </c:pt>
                <c:pt idx="398">
                  <c:v>7.4141425744435301</c:v>
                </c:pt>
                <c:pt idx="399">
                  <c:v>7.4005148260504097</c:v>
                </c:pt>
                <c:pt idx="400">
                  <c:v>7.6647678322481596</c:v>
                </c:pt>
                <c:pt idx="401">
                  <c:v>7.6615566961325401</c:v>
                </c:pt>
                <c:pt idx="402">
                  <c:v>7.49890090381734</c:v>
                </c:pt>
                <c:pt idx="403">
                  <c:v>7.4206744952250698</c:v>
                </c:pt>
                <c:pt idx="404">
                  <c:v>7.5163350233133697</c:v>
                </c:pt>
                <c:pt idx="405">
                  <c:v>7.5356958244787799</c:v>
                </c:pt>
                <c:pt idx="406">
                  <c:v>7.4826729183744902</c:v>
                </c:pt>
                <c:pt idx="407">
                  <c:v>7.7004244965304096</c:v>
                </c:pt>
                <c:pt idx="408">
                  <c:v>7.4755666480438201</c:v>
                </c:pt>
                <c:pt idx="409">
                  <c:v>7.253455234674</c:v>
                </c:pt>
                <c:pt idx="410">
                  <c:v>7.5983103680536299</c:v>
                </c:pt>
                <c:pt idx="411">
                  <c:v>7.5254358529873997</c:v>
                </c:pt>
                <c:pt idx="412">
                  <c:v>7.5404159335007703</c:v>
                </c:pt>
                <c:pt idx="413">
                  <c:v>7.5707676964928101</c:v>
                </c:pt>
                <c:pt idx="414">
                  <c:v>7.5213214216717796</c:v>
                </c:pt>
                <c:pt idx="415">
                  <c:v>7.4174268095926799</c:v>
                </c:pt>
                <c:pt idx="416">
                  <c:v>7.6834080857973799</c:v>
                </c:pt>
                <c:pt idx="417">
                  <c:v>7.4888289012693097</c:v>
                </c:pt>
                <c:pt idx="418">
                  <c:v>7.5098553161272097</c:v>
                </c:pt>
                <c:pt idx="419">
                  <c:v>7.5084820985688303</c:v>
                </c:pt>
                <c:pt idx="420">
                  <c:v>7.6369171004746201</c:v>
                </c:pt>
                <c:pt idx="421">
                  <c:v>7.2820787276591101</c:v>
                </c:pt>
                <c:pt idx="422">
                  <c:v>7.7015366461119203</c:v>
                </c:pt>
                <c:pt idx="423">
                  <c:v>7.4231964118817304</c:v>
                </c:pt>
                <c:pt idx="424">
                  <c:v>7.4788456618334296</c:v>
                </c:pt>
                <c:pt idx="425">
                  <c:v>7.5957310164420599</c:v>
                </c:pt>
                <c:pt idx="426">
                  <c:v>7.5502843030268201</c:v>
                </c:pt>
                <c:pt idx="427">
                  <c:v>7.6297690592676499</c:v>
                </c:pt>
                <c:pt idx="428">
                  <c:v>7.3167433336292103</c:v>
                </c:pt>
                <c:pt idx="429">
                  <c:v>7.5605808240349601</c:v>
                </c:pt>
                <c:pt idx="430">
                  <c:v>7.5690655332835597</c:v>
                </c:pt>
                <c:pt idx="431">
                  <c:v>7.5890215694362499</c:v>
                </c:pt>
                <c:pt idx="432">
                  <c:v>7.4687945447235604</c:v>
                </c:pt>
                <c:pt idx="433">
                  <c:v>7.3889286292364798</c:v>
                </c:pt>
                <c:pt idx="434">
                  <c:v>7.3912939051070099</c:v>
                </c:pt>
                <c:pt idx="435">
                  <c:v>7.75318633465782</c:v>
                </c:pt>
                <c:pt idx="436">
                  <c:v>7.4156045551140597</c:v>
                </c:pt>
                <c:pt idx="437">
                  <c:v>7.6533539402989801</c:v>
                </c:pt>
                <c:pt idx="438">
                  <c:v>7.5188047263746496</c:v>
                </c:pt>
                <c:pt idx="439">
                  <c:v>7.4065663817544802</c:v>
                </c:pt>
                <c:pt idx="440">
                  <c:v>7.6751165668516803</c:v>
                </c:pt>
                <c:pt idx="441">
                  <c:v>7.4140746967695499</c:v>
                </c:pt>
                <c:pt idx="442">
                  <c:v>7.4966818260138597</c:v>
                </c:pt>
                <c:pt idx="443">
                  <c:v>7.5848966954015502</c:v>
                </c:pt>
                <c:pt idx="444">
                  <c:v>7.4334093911372596</c:v>
                </c:pt>
                <c:pt idx="445">
                  <c:v>7.5721095858939798</c:v>
                </c:pt>
                <c:pt idx="446">
                  <c:v>7.3166858986743</c:v>
                </c:pt>
                <c:pt idx="447">
                  <c:v>7.6830373692702096</c:v>
                </c:pt>
                <c:pt idx="448">
                  <c:v>7.6523253324700704</c:v>
                </c:pt>
                <c:pt idx="449">
                  <c:v>7.4880770254959002</c:v>
                </c:pt>
                <c:pt idx="450">
                  <c:v>7.40080200082497</c:v>
                </c:pt>
                <c:pt idx="451">
                  <c:v>7.5752998365714497</c:v>
                </c:pt>
                <c:pt idx="452">
                  <c:v>7.5560695693944799</c:v>
                </c:pt>
                <c:pt idx="453">
                  <c:v>7.7397726620057297</c:v>
                </c:pt>
                <c:pt idx="454">
                  <c:v>7.42213125453606</c:v>
                </c:pt>
                <c:pt idx="455">
                  <c:v>7.4226481691302801</c:v>
                </c:pt>
                <c:pt idx="456">
                  <c:v>7.4163720949660901</c:v>
                </c:pt>
                <c:pt idx="457">
                  <c:v>7.4541016389847599</c:v>
                </c:pt>
                <c:pt idx="458">
                  <c:v>7.6991452634437003</c:v>
                </c:pt>
                <c:pt idx="459">
                  <c:v>7.3343079871136903</c:v>
                </c:pt>
                <c:pt idx="460">
                  <c:v>7.4661159872807703</c:v>
                </c:pt>
                <c:pt idx="461">
                  <c:v>7.5793829397298502</c:v>
                </c:pt>
                <c:pt idx="462">
                  <c:v>7.5998141196004596</c:v>
                </c:pt>
                <c:pt idx="463">
                  <c:v>7.6387184695150898</c:v>
                </c:pt>
                <c:pt idx="464">
                  <c:v>7.5983782457276199</c:v>
                </c:pt>
                <c:pt idx="465">
                  <c:v>7.2848199414163499</c:v>
                </c:pt>
                <c:pt idx="466">
                  <c:v>7.7728969669122501</c:v>
                </c:pt>
                <c:pt idx="467">
                  <c:v>7.3598456566120696</c:v>
                </c:pt>
                <c:pt idx="468">
                  <c:v>7.3639496452086197</c:v>
                </c:pt>
                <c:pt idx="469">
                  <c:v>7.5767879240396603</c:v>
                </c:pt>
                <c:pt idx="470">
                  <c:v>7.6404415181624996</c:v>
                </c:pt>
                <c:pt idx="471">
                  <c:v>7.2965888858140904</c:v>
                </c:pt>
                <c:pt idx="472">
                  <c:v>7.6295027699312401</c:v>
                </c:pt>
                <c:pt idx="473">
                  <c:v>7.5565290490337897</c:v>
                </c:pt>
                <c:pt idx="474">
                  <c:v>7.4827616814866298</c:v>
                </c:pt>
                <c:pt idx="475">
                  <c:v>7.5506445768349204</c:v>
                </c:pt>
                <c:pt idx="476">
                  <c:v>7.5034800361318101</c:v>
                </c:pt>
                <c:pt idx="477">
                  <c:v>7.6225635831057703</c:v>
                </c:pt>
                <c:pt idx="478">
                  <c:v>7.3697035834190503</c:v>
                </c:pt>
                <c:pt idx="479">
                  <c:v>7.72635898935365</c:v>
                </c:pt>
                <c:pt idx="480">
                  <c:v>7.3746690963393</c:v>
                </c:pt>
                <c:pt idx="481">
                  <c:v>7.6035056207935403</c:v>
                </c:pt>
                <c:pt idx="482">
                  <c:v>7.4670140611212403</c:v>
                </c:pt>
                <c:pt idx="483">
                  <c:v>7.5165804272116397</c:v>
                </c:pt>
                <c:pt idx="484">
                  <c:v>7.4082267740874403</c:v>
                </c:pt>
                <c:pt idx="485">
                  <c:v>7.5407918713874702</c:v>
                </c:pt>
                <c:pt idx="486">
                  <c:v>7.6065131238871997</c:v>
                </c:pt>
                <c:pt idx="487">
                  <c:v>7.5642409970708204</c:v>
                </c:pt>
                <c:pt idx="488">
                  <c:v>7.5927130706293298</c:v>
                </c:pt>
                <c:pt idx="489">
                  <c:v>7.4723137410518996</c:v>
                </c:pt>
                <c:pt idx="490">
                  <c:v>7.5591449501621204</c:v>
                </c:pt>
                <c:pt idx="491">
                  <c:v>7.4876645380924298</c:v>
                </c:pt>
                <c:pt idx="492">
                  <c:v>7.2837077918348401</c:v>
                </c:pt>
                <c:pt idx="493">
                  <c:v>7.5034957002104203</c:v>
                </c:pt>
                <c:pt idx="494">
                  <c:v>7.7436677962207803</c:v>
                </c:pt>
                <c:pt idx="495">
                  <c:v>7.5340615389435097</c:v>
                </c:pt>
                <c:pt idx="496">
                  <c:v>7.4454602889500396</c:v>
                </c:pt>
                <c:pt idx="497">
                  <c:v>7.5125129881318502</c:v>
                </c:pt>
                <c:pt idx="498">
                  <c:v>7.5731538578014899</c:v>
                </c:pt>
                <c:pt idx="499">
                  <c:v>7.6155565186063203</c:v>
                </c:pt>
                <c:pt idx="500">
                  <c:v>7.4829966426658201</c:v>
                </c:pt>
                <c:pt idx="501">
                  <c:v>7.2335148625999199</c:v>
                </c:pt>
                <c:pt idx="502">
                  <c:v>7.7781496546070699</c:v>
                </c:pt>
                <c:pt idx="503">
                  <c:v>7.5574741151100904</c:v>
                </c:pt>
                <c:pt idx="504">
                  <c:v>7.4452462132089998</c:v>
                </c:pt>
                <c:pt idx="505">
                  <c:v>7.3955701985682998</c:v>
                </c:pt>
                <c:pt idx="506">
                  <c:v>7.5068321489549401</c:v>
                </c:pt>
                <c:pt idx="507">
                  <c:v>7.4124351898747403</c:v>
                </c:pt>
                <c:pt idx="508">
                  <c:v>7.7432292020196201</c:v>
                </c:pt>
                <c:pt idx="509">
                  <c:v>7.6238793657092403</c:v>
                </c:pt>
                <c:pt idx="510">
                  <c:v>7.5703813158870297</c:v>
                </c:pt>
                <c:pt idx="511">
                  <c:v>7.35731329723634</c:v>
                </c:pt>
                <c:pt idx="512">
                  <c:v>7.5022321312023204</c:v>
                </c:pt>
                <c:pt idx="513">
                  <c:v>7.58319453219229</c:v>
                </c:pt>
                <c:pt idx="514">
                  <c:v>7.3584776604132198</c:v>
                </c:pt>
                <c:pt idx="515">
                  <c:v>7.5856433498154301</c:v>
                </c:pt>
                <c:pt idx="516">
                  <c:v>7.5349439487053598</c:v>
                </c:pt>
                <c:pt idx="517">
                  <c:v>7.5875700314848</c:v>
                </c:pt>
                <c:pt idx="518">
                  <c:v>7.4884216352253796</c:v>
                </c:pt>
                <c:pt idx="519">
                  <c:v>7.5300880843354001</c:v>
                </c:pt>
                <c:pt idx="520">
                  <c:v>7.5620845755817898</c:v>
                </c:pt>
                <c:pt idx="521">
                  <c:v>7.4315453657823403</c:v>
                </c:pt>
                <c:pt idx="522">
                  <c:v>7.6621623738388998</c:v>
                </c:pt>
                <c:pt idx="523">
                  <c:v>7.3692179969820497</c:v>
                </c:pt>
                <c:pt idx="524">
                  <c:v>7.5705692848303796</c:v>
                </c:pt>
                <c:pt idx="525">
                  <c:v>7.5437419395262104</c:v>
                </c:pt>
                <c:pt idx="526">
                  <c:v>7.3933511207648301</c:v>
                </c:pt>
                <c:pt idx="527">
                  <c:v>7.6342072148746096</c:v>
                </c:pt>
                <c:pt idx="528">
                  <c:v>7.3896596195717397</c:v>
                </c:pt>
                <c:pt idx="529">
                  <c:v>7.61819852653234</c:v>
                </c:pt>
                <c:pt idx="530">
                  <c:v>7.5518246040904096</c:v>
                </c:pt>
                <c:pt idx="531">
                  <c:v>7.5023208943144599</c:v>
                </c:pt>
                <c:pt idx="532">
                  <c:v>7.3332428297680199</c:v>
                </c:pt>
                <c:pt idx="533">
                  <c:v>7.8244892205032404</c:v>
                </c:pt>
                <c:pt idx="534">
                  <c:v>7.4142992152296596</c:v>
                </c:pt>
                <c:pt idx="535">
                  <c:v>7.49554356963466</c:v>
                </c:pt>
                <c:pt idx="536">
                  <c:v>7.5847504973345004</c:v>
                </c:pt>
                <c:pt idx="537">
                  <c:v>7.22972937693517</c:v>
                </c:pt>
                <c:pt idx="538">
                  <c:v>7.7401277144542897</c:v>
                </c:pt>
                <c:pt idx="539">
                  <c:v>7.7382219182230703</c:v>
                </c:pt>
                <c:pt idx="540">
                  <c:v>7.3414560283206498</c:v>
                </c:pt>
                <c:pt idx="541">
                  <c:v>7.5548947634985204</c:v>
                </c:pt>
                <c:pt idx="542">
                  <c:v>7.46132800058479</c:v>
                </c:pt>
                <c:pt idx="543">
                  <c:v>7.4704236088992904</c:v>
                </c:pt>
                <c:pt idx="544">
                  <c:v>7.6392092773116298</c:v>
                </c:pt>
                <c:pt idx="545">
                  <c:v>7.6036100479842901</c:v>
                </c:pt>
                <c:pt idx="546">
                  <c:v>7.4047493486354004</c:v>
                </c:pt>
                <c:pt idx="547">
                  <c:v>7.4686796748137301</c:v>
                </c:pt>
                <c:pt idx="548">
                  <c:v>7.3871846951509204</c:v>
                </c:pt>
                <c:pt idx="549">
                  <c:v>7.6401908929047</c:v>
                </c:pt>
                <c:pt idx="550">
                  <c:v>7.6892351230413398</c:v>
                </c:pt>
                <c:pt idx="551">
                  <c:v>7.54221730254124</c:v>
                </c:pt>
                <c:pt idx="552">
                  <c:v>7.3144981490280401</c:v>
                </c:pt>
                <c:pt idx="553">
                  <c:v>7.6049623801045296</c:v>
                </c:pt>
                <c:pt idx="554">
                  <c:v>7.4329081406216604</c:v>
                </c:pt>
                <c:pt idx="555">
                  <c:v>7.5465928018337403</c:v>
                </c:pt>
                <c:pt idx="556">
                  <c:v>7.6591548707452501</c:v>
                </c:pt>
                <c:pt idx="557">
                  <c:v>7.4731021663420698</c:v>
                </c:pt>
                <c:pt idx="558">
                  <c:v>7.5276183812741202</c:v>
                </c:pt>
                <c:pt idx="559">
                  <c:v>7.3475441335414899</c:v>
                </c:pt>
                <c:pt idx="560">
                  <c:v>7.53736665953081</c:v>
                </c:pt>
                <c:pt idx="561">
                  <c:v>7.5978613311333998</c:v>
                </c:pt>
                <c:pt idx="562">
                  <c:v>7.4994334824901703</c:v>
                </c:pt>
                <c:pt idx="563">
                  <c:v>7.5612230512580902</c:v>
                </c:pt>
                <c:pt idx="564">
                  <c:v>7.4369808010609804</c:v>
                </c:pt>
                <c:pt idx="565">
                  <c:v>7.5079181917387601</c:v>
                </c:pt>
                <c:pt idx="566">
                  <c:v>7.6533748257371297</c:v>
                </c:pt>
                <c:pt idx="567">
                  <c:v>7.3666073172132602</c:v>
                </c:pt>
                <c:pt idx="568">
                  <c:v>7.5873663984628301</c:v>
                </c:pt>
                <c:pt idx="569">
                  <c:v>7.4968436881595197</c:v>
                </c:pt>
                <c:pt idx="570">
                  <c:v>7.5853770604790096</c:v>
                </c:pt>
                <c:pt idx="571">
                  <c:v>7.6253361250202296</c:v>
                </c:pt>
                <c:pt idx="572">
                  <c:v>7.43670406900549</c:v>
                </c:pt>
                <c:pt idx="573">
                  <c:v>7.4540494253893801</c:v>
                </c:pt>
                <c:pt idx="574">
                  <c:v>7.5428386443262099</c:v>
                </c:pt>
                <c:pt idx="575">
                  <c:v>7.6089149492744896</c:v>
                </c:pt>
                <c:pt idx="576">
                  <c:v>7.5312733329504304</c:v>
                </c:pt>
                <c:pt idx="577">
                  <c:v>7.3370022086350799</c:v>
                </c:pt>
                <c:pt idx="578">
                  <c:v>7.6059701024952897</c:v>
                </c:pt>
                <c:pt idx="579">
                  <c:v>7.4761044480761898</c:v>
                </c:pt>
                <c:pt idx="580">
                  <c:v>7.5706319411448399</c:v>
                </c:pt>
                <c:pt idx="581">
                  <c:v>7.4706846768761697</c:v>
                </c:pt>
                <c:pt idx="582">
                  <c:v>7.5534118973898403</c:v>
                </c:pt>
                <c:pt idx="583">
                  <c:v>7.4434970577639001</c:v>
                </c:pt>
                <c:pt idx="584">
                  <c:v>7.6395956579174102</c:v>
                </c:pt>
                <c:pt idx="585">
                  <c:v>7.3618245518768202</c:v>
                </c:pt>
                <c:pt idx="586">
                  <c:v>7.6327400128445397</c:v>
                </c:pt>
                <c:pt idx="587">
                  <c:v>7.41963022331755</c:v>
                </c:pt>
                <c:pt idx="588">
                  <c:v>7.7438975360404303</c:v>
                </c:pt>
                <c:pt idx="589">
                  <c:v>7.5363067235446799</c:v>
                </c:pt>
                <c:pt idx="590">
                  <c:v>7.3664820045843502</c:v>
                </c:pt>
                <c:pt idx="591">
                  <c:v>7.5268195132648597</c:v>
                </c:pt>
                <c:pt idx="592">
                  <c:v>7.6486338312769897</c:v>
                </c:pt>
                <c:pt idx="593">
                  <c:v>7.4179176173892198</c:v>
                </c:pt>
                <c:pt idx="594">
                  <c:v>7.4435336072806599</c:v>
                </c:pt>
                <c:pt idx="595">
                  <c:v>7.7008683120911003</c:v>
                </c:pt>
                <c:pt idx="596">
                  <c:v>7.5445564716140803</c:v>
                </c:pt>
                <c:pt idx="597">
                  <c:v>7.2066405250599201</c:v>
                </c:pt>
                <c:pt idx="598">
                  <c:v>7.6329018749902096</c:v>
                </c:pt>
                <c:pt idx="599">
                  <c:v>7.5610246395956597</c:v>
                </c:pt>
                <c:pt idx="600">
                  <c:v>7.3140438907482697</c:v>
                </c:pt>
                <c:pt idx="601">
                  <c:v>7.8341696210859402</c:v>
                </c:pt>
                <c:pt idx="602">
                  <c:v>7.3115741876869897</c:v>
                </c:pt>
                <c:pt idx="603">
                  <c:v>7.7356269025328803</c:v>
                </c:pt>
                <c:pt idx="604">
                  <c:v>7.4440087509985897</c:v>
                </c:pt>
                <c:pt idx="605">
                  <c:v>7.6134523107126597</c:v>
                </c:pt>
                <c:pt idx="606">
                  <c:v>7.3104620381054799</c:v>
                </c:pt>
                <c:pt idx="607">
                  <c:v>7.5913868453067801</c:v>
                </c:pt>
                <c:pt idx="608">
                  <c:v>7.5673633700743004</c:v>
                </c:pt>
                <c:pt idx="609">
                  <c:v>7.4124404112342797</c:v>
                </c:pt>
                <c:pt idx="610">
                  <c:v>7.5770072211402404</c:v>
                </c:pt>
                <c:pt idx="611">
                  <c:v>7.5432041394938398</c:v>
                </c:pt>
                <c:pt idx="612">
                  <c:v>7.7359819549814404</c:v>
                </c:pt>
                <c:pt idx="613">
                  <c:v>7.4277546587580501</c:v>
                </c:pt>
                <c:pt idx="614">
                  <c:v>7.3919517964087502</c:v>
                </c:pt>
                <c:pt idx="615">
                  <c:v>7.4926300510126804</c:v>
                </c:pt>
                <c:pt idx="616">
                  <c:v>7.3980399016295904</c:v>
                </c:pt>
                <c:pt idx="617">
                  <c:v>7.7096871883500997</c:v>
                </c:pt>
                <c:pt idx="618">
                  <c:v>7.4736504090935201</c:v>
                </c:pt>
                <c:pt idx="619">
                  <c:v>7.5896324685021499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TS_whole!$K$1</c:f>
              <c:strCache>
                <c:ptCount val="1"/>
                <c:pt idx="0">
                  <c:v>9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TS_whole!$K$3:$K$622</c:f>
              <c:numCache>
                <c:formatCode>0.0</c:formatCode>
                <c:ptCount val="620"/>
                <c:pt idx="0">
                  <c:v>8.6692483758352008</c:v>
                </c:pt>
                <c:pt idx="1">
                  <c:v>8.5252410237440195</c:v>
                </c:pt>
                <c:pt idx="2">
                  <c:v>8.4223637666751401</c:v>
                </c:pt>
                <c:pt idx="3">
                  <c:v>8.5057741659538095</c:v>
                </c:pt>
                <c:pt idx="4">
                  <c:v>8.5710066353778895</c:v>
                </c:pt>
                <c:pt idx="5">
                  <c:v>8.7664901856518593</c:v>
                </c:pt>
                <c:pt idx="6">
                  <c:v>8.4252537396249991</c:v>
                </c:pt>
                <c:pt idx="7">
                  <c:v>8.5253219429866096</c:v>
                </c:pt>
                <c:pt idx="8">
                  <c:v>8.4430675328878895</c:v>
                </c:pt>
                <c:pt idx="9">
                  <c:v>8.7197419832150391</c:v>
                </c:pt>
                <c:pt idx="10">
                  <c:v>8.5617876216678592</c:v>
                </c:pt>
                <c:pt idx="11">
                  <c:v>8.3997005988024007</c:v>
                </c:pt>
                <c:pt idx="12">
                  <c:v>8.7471158069960495</c:v>
                </c:pt>
                <c:pt idx="13">
                  <c:v>8.4316521397359701</c:v>
                </c:pt>
                <c:pt idx="14">
                  <c:v>8.5082768825283797</c:v>
                </c:pt>
                <c:pt idx="15">
                  <c:v>8.6557464222134897</c:v>
                </c:pt>
                <c:pt idx="16">
                  <c:v>8.5690472337178907</c:v>
                </c:pt>
                <c:pt idx="17">
                  <c:v>8.2927369199824295</c:v>
                </c:pt>
                <c:pt idx="18">
                  <c:v>8.8806094374956608</c:v>
                </c:pt>
                <c:pt idx="19">
                  <c:v>8.3601137493353104</c:v>
                </c:pt>
                <c:pt idx="20">
                  <c:v>8.5746248815111095</c:v>
                </c:pt>
                <c:pt idx="21">
                  <c:v>8.6195408410977308</c:v>
                </c:pt>
                <c:pt idx="22">
                  <c:v>8.4076653642521908</c:v>
                </c:pt>
                <c:pt idx="23">
                  <c:v>8.6767623055048198</c:v>
                </c:pt>
                <c:pt idx="24">
                  <c:v>8.6730862599126102</c:v>
                </c:pt>
                <c:pt idx="25">
                  <c:v>8.4080641805192702</c:v>
                </c:pt>
                <c:pt idx="26">
                  <c:v>8.4899024345132101</c:v>
                </c:pt>
                <c:pt idx="27">
                  <c:v>8.5399220863292697</c:v>
                </c:pt>
                <c:pt idx="28">
                  <c:v>8.5347779344785302</c:v>
                </c:pt>
                <c:pt idx="29">
                  <c:v>8.5450431183964106</c:v>
                </c:pt>
                <c:pt idx="30">
                  <c:v>8.6294534483157204</c:v>
                </c:pt>
                <c:pt idx="31">
                  <c:v>8.4079023420340793</c:v>
                </c:pt>
                <c:pt idx="32">
                  <c:v>8.5203743092964608</c:v>
                </c:pt>
                <c:pt idx="33">
                  <c:v>8.5897105403093406</c:v>
                </c:pt>
                <c:pt idx="34">
                  <c:v>8.6574572861998007</c:v>
                </c:pt>
                <c:pt idx="35">
                  <c:v>8.6207893094120607</c:v>
                </c:pt>
                <c:pt idx="36">
                  <c:v>8.5406734792962293</c:v>
                </c:pt>
                <c:pt idx="37">
                  <c:v>8.5502681894897492</c:v>
                </c:pt>
                <c:pt idx="38">
                  <c:v>8.3060423554435499</c:v>
                </c:pt>
                <c:pt idx="39">
                  <c:v>8.5896411809585498</c:v>
                </c:pt>
                <c:pt idx="40">
                  <c:v>8.54296811781842</c:v>
                </c:pt>
                <c:pt idx="41">
                  <c:v>8.6723753265669394</c:v>
                </c:pt>
                <c:pt idx="42">
                  <c:v>8.6437703743093</c:v>
                </c:pt>
                <c:pt idx="43">
                  <c:v>8.5014218666913308</c:v>
                </c:pt>
                <c:pt idx="44">
                  <c:v>8.3438374216817301</c:v>
                </c:pt>
                <c:pt idx="45">
                  <c:v>8.6258063024530092</c:v>
                </c:pt>
                <c:pt idx="46">
                  <c:v>8.5321653989318698</c:v>
                </c:pt>
                <c:pt idx="47">
                  <c:v>8.5235070399741097</c:v>
                </c:pt>
                <c:pt idx="48">
                  <c:v>8.6925068781356192</c:v>
                </c:pt>
                <c:pt idx="49">
                  <c:v>8.5466730631401298</c:v>
                </c:pt>
                <c:pt idx="50">
                  <c:v>8.5207268859963499</c:v>
                </c:pt>
                <c:pt idx="51">
                  <c:v>8.5273853836728097</c:v>
                </c:pt>
                <c:pt idx="52">
                  <c:v>8.5904792731139992</c:v>
                </c:pt>
                <c:pt idx="53">
                  <c:v>8.5374656093219006</c:v>
                </c:pt>
                <c:pt idx="54">
                  <c:v>8.4001629944743694</c:v>
                </c:pt>
                <c:pt idx="55">
                  <c:v>8.6618442651376792</c:v>
                </c:pt>
                <c:pt idx="56">
                  <c:v>8.5476961135643794</c:v>
                </c:pt>
                <c:pt idx="57">
                  <c:v>8.6091253785864605</c:v>
                </c:pt>
                <c:pt idx="58">
                  <c:v>8.4498358495364503</c:v>
                </c:pt>
                <c:pt idx="59">
                  <c:v>8.66872818070423</c:v>
                </c:pt>
                <c:pt idx="60">
                  <c:v>8.4740653827480195</c:v>
                </c:pt>
                <c:pt idx="61">
                  <c:v>8.4164797817492403</c:v>
                </c:pt>
                <c:pt idx="62">
                  <c:v>8.5764975839826096</c:v>
                </c:pt>
                <c:pt idx="63">
                  <c:v>8.4996069636788203</c:v>
                </c:pt>
                <c:pt idx="64">
                  <c:v>8.6471978822278199</c:v>
                </c:pt>
                <c:pt idx="65">
                  <c:v>8.4084456569486505</c:v>
                </c:pt>
                <c:pt idx="66">
                  <c:v>8.6754675976232907</c:v>
                </c:pt>
                <c:pt idx="67">
                  <c:v>8.4433969898041799</c:v>
                </c:pt>
                <c:pt idx="68">
                  <c:v>8.6278928629228009</c:v>
                </c:pt>
                <c:pt idx="69">
                  <c:v>8.6359212077774998</c:v>
                </c:pt>
                <c:pt idx="70">
                  <c:v>8.4977342612073201</c:v>
                </c:pt>
                <c:pt idx="71">
                  <c:v>8.5671918710840895</c:v>
                </c:pt>
                <c:pt idx="72">
                  <c:v>8.4985896932004703</c:v>
                </c:pt>
                <c:pt idx="73">
                  <c:v>8.6103276073336001</c:v>
                </c:pt>
                <c:pt idx="74">
                  <c:v>8.5532390816822002</c:v>
                </c:pt>
                <c:pt idx="75">
                  <c:v>8.5973227290592593</c:v>
                </c:pt>
                <c:pt idx="76">
                  <c:v>8.4856772940605296</c:v>
                </c:pt>
                <c:pt idx="77">
                  <c:v>8.5423554435530509</c:v>
                </c:pt>
                <c:pt idx="78">
                  <c:v>8.5735960511409601</c:v>
                </c:pt>
                <c:pt idx="79">
                  <c:v>8.5725209812036205</c:v>
                </c:pt>
                <c:pt idx="80">
                  <c:v>8.5304776547291503</c:v>
                </c:pt>
                <c:pt idx="81">
                  <c:v>8.3038228562180691</c:v>
                </c:pt>
                <c:pt idx="82">
                  <c:v>8.7534853073775203</c:v>
                </c:pt>
                <c:pt idx="83">
                  <c:v>8.4864922664323892</c:v>
                </c:pt>
                <c:pt idx="84">
                  <c:v>8.6721267888932605</c:v>
                </c:pt>
                <c:pt idx="85">
                  <c:v>8.5007224932374594</c:v>
                </c:pt>
                <c:pt idx="86">
                  <c:v>8.4944339120985806</c:v>
                </c:pt>
                <c:pt idx="87">
                  <c:v>8.5770871384643801</c:v>
                </c:pt>
                <c:pt idx="88">
                  <c:v>8.5317203430975894</c:v>
                </c:pt>
                <c:pt idx="89">
                  <c:v>8.6445102073844602</c:v>
                </c:pt>
                <c:pt idx="90">
                  <c:v>8.4835560539153398</c:v>
                </c:pt>
                <c:pt idx="91">
                  <c:v>8.4426802765126094</c:v>
                </c:pt>
                <c:pt idx="92">
                  <c:v>8.6974140522044703</c:v>
                </c:pt>
                <c:pt idx="93">
                  <c:v>8.5638221626245592</c:v>
                </c:pt>
                <c:pt idx="94">
                  <c:v>8.4195778327514894</c:v>
                </c:pt>
                <c:pt idx="95">
                  <c:v>8.5114442928814196</c:v>
                </c:pt>
                <c:pt idx="96">
                  <c:v>8.5827688252838001</c:v>
                </c:pt>
                <c:pt idx="97">
                  <c:v>8.5620303793956491</c:v>
                </c:pt>
                <c:pt idx="98">
                  <c:v>8.4314729614130801</c:v>
                </c:pt>
                <c:pt idx="99">
                  <c:v>8.6679941275749695</c:v>
                </c:pt>
                <c:pt idx="100">
                  <c:v>8.5010288303701493</c:v>
                </c:pt>
                <c:pt idx="101">
                  <c:v>8.5395579497375902</c:v>
                </c:pt>
                <c:pt idx="102">
                  <c:v>8.6739185721221705</c:v>
                </c:pt>
                <c:pt idx="103">
                  <c:v>8.3925681455621604</c:v>
                </c:pt>
                <c:pt idx="104">
                  <c:v>8.5378759854807793</c:v>
                </c:pt>
                <c:pt idx="105">
                  <c:v>8.6245289344091702</c:v>
                </c:pt>
                <c:pt idx="106">
                  <c:v>8.5688796152868001</c:v>
                </c:pt>
                <c:pt idx="107">
                  <c:v>8.5134441541627197</c:v>
                </c:pt>
                <c:pt idx="108">
                  <c:v>8.5415924906942902</c:v>
                </c:pt>
                <c:pt idx="109">
                  <c:v>8.5345814163179394</c:v>
                </c:pt>
                <c:pt idx="110">
                  <c:v>8.6129517027720599</c:v>
                </c:pt>
                <c:pt idx="111">
                  <c:v>8.5618280812891605</c:v>
                </c:pt>
                <c:pt idx="112">
                  <c:v>8.6490301250780295</c:v>
                </c:pt>
                <c:pt idx="113">
                  <c:v>8.3349247451043897</c:v>
                </c:pt>
                <c:pt idx="114">
                  <c:v>8.5489792615541091</c:v>
                </c:pt>
                <c:pt idx="115">
                  <c:v>8.5823179895036201</c:v>
                </c:pt>
                <c:pt idx="116">
                  <c:v>8.5485457656116299</c:v>
                </c:pt>
                <c:pt idx="117">
                  <c:v>8.3903139666612692</c:v>
                </c:pt>
                <c:pt idx="118">
                  <c:v>8.6994428132152706</c:v>
                </c:pt>
                <c:pt idx="119">
                  <c:v>8.5644637366194303</c:v>
                </c:pt>
                <c:pt idx="120">
                  <c:v>8.6138302545488195</c:v>
                </c:pt>
                <c:pt idx="121">
                  <c:v>8.5414017524796009</c:v>
                </c:pt>
                <c:pt idx="122">
                  <c:v>8.4572688599634702</c:v>
                </c:pt>
                <c:pt idx="123">
                  <c:v>8.6389845791043403</c:v>
                </c:pt>
                <c:pt idx="124">
                  <c:v>8.7940778674311595</c:v>
                </c:pt>
                <c:pt idx="125">
                  <c:v>8.2423242318451901</c:v>
                </c:pt>
                <c:pt idx="126">
                  <c:v>8.5621401983677394</c:v>
                </c:pt>
                <c:pt idx="127">
                  <c:v>8.3616454349987297</c:v>
                </c:pt>
                <c:pt idx="128">
                  <c:v>8.69202136268005</c:v>
                </c:pt>
                <c:pt idx="129">
                  <c:v>8.5550308649111102</c:v>
                </c:pt>
                <c:pt idx="130">
                  <c:v>8.22276489492058</c:v>
                </c:pt>
                <c:pt idx="131">
                  <c:v>8.8950304025154292</c:v>
                </c:pt>
                <c:pt idx="132">
                  <c:v>8.6040737058701104</c:v>
                </c:pt>
                <c:pt idx="133">
                  <c:v>8.5017860032830104</c:v>
                </c:pt>
                <c:pt idx="134">
                  <c:v>8.4173063140128992</c:v>
                </c:pt>
                <c:pt idx="135">
                  <c:v>8.3139782211638504</c:v>
                </c:pt>
                <c:pt idx="136">
                  <c:v>8.8811469724643395</c:v>
                </c:pt>
                <c:pt idx="137">
                  <c:v>8.7679178322890898</c:v>
                </c:pt>
                <c:pt idx="138">
                  <c:v>8.6306152174415693</c:v>
                </c:pt>
                <c:pt idx="139">
                  <c:v>8.4669155896700801</c:v>
                </c:pt>
                <c:pt idx="140">
                  <c:v>8.3303759276813203</c:v>
                </c:pt>
                <c:pt idx="141">
                  <c:v>8.2881938825052597</c:v>
                </c:pt>
                <c:pt idx="142">
                  <c:v>8.86310776131136</c:v>
                </c:pt>
                <c:pt idx="143">
                  <c:v>8.6502092340415704</c:v>
                </c:pt>
                <c:pt idx="144">
                  <c:v>8.5938489815735295</c:v>
                </c:pt>
                <c:pt idx="145">
                  <c:v>8.5231255635447294</c:v>
                </c:pt>
                <c:pt idx="146">
                  <c:v>8.5883291332393092</c:v>
                </c:pt>
                <c:pt idx="147">
                  <c:v>8.3187871361524106</c:v>
                </c:pt>
                <c:pt idx="148">
                  <c:v>8.5489272420410103</c:v>
                </c:pt>
                <c:pt idx="149">
                  <c:v>8.5805724458419093</c:v>
                </c:pt>
                <c:pt idx="150">
                  <c:v>8.4654937229787492</c:v>
                </c:pt>
                <c:pt idx="151">
                  <c:v>8.3922675883753701</c:v>
                </c:pt>
                <c:pt idx="152">
                  <c:v>8.5355640071208896</c:v>
                </c:pt>
                <c:pt idx="153">
                  <c:v>8.5032541095415404</c:v>
                </c:pt>
                <c:pt idx="154">
                  <c:v>8.9891741613298493</c:v>
                </c:pt>
                <c:pt idx="155">
                  <c:v>8.4944396920444802</c:v>
                </c:pt>
                <c:pt idx="156">
                  <c:v>8.4186357015698299</c:v>
                </c:pt>
                <c:pt idx="157">
                  <c:v>8.6215060227036293</c:v>
                </c:pt>
                <c:pt idx="158">
                  <c:v>8.6643238619286507</c:v>
                </c:pt>
                <c:pt idx="159">
                  <c:v>8.5299516796522799</c:v>
                </c:pt>
                <c:pt idx="160">
                  <c:v>8.35190044621182</c:v>
                </c:pt>
                <c:pt idx="161">
                  <c:v>8.4502057660740295</c:v>
                </c:pt>
                <c:pt idx="162">
                  <c:v>8.5152706170670207</c:v>
                </c:pt>
                <c:pt idx="163">
                  <c:v>8.5027050146810605</c:v>
                </c:pt>
                <c:pt idx="164">
                  <c:v>8.7051476198182804</c:v>
                </c:pt>
                <c:pt idx="165">
                  <c:v>8.5377199269414898</c:v>
                </c:pt>
                <c:pt idx="166">
                  <c:v>8.5018149030125105</c:v>
                </c:pt>
                <c:pt idx="167">
                  <c:v>8.74172889741752</c:v>
                </c:pt>
                <c:pt idx="168">
                  <c:v>8.5824971678265101</c:v>
                </c:pt>
                <c:pt idx="169">
                  <c:v>8.5266108709222497</c:v>
                </c:pt>
                <c:pt idx="170">
                  <c:v>8.5857339375303408</c:v>
                </c:pt>
                <c:pt idx="171">
                  <c:v>8.4489168381384001</c:v>
                </c:pt>
                <c:pt idx="172">
                  <c:v>8.3894122951009198</c:v>
                </c:pt>
                <c:pt idx="173">
                  <c:v>8.3417508612119402</c:v>
                </c:pt>
                <c:pt idx="174">
                  <c:v>8.6212343652463392</c:v>
                </c:pt>
                <c:pt idx="175">
                  <c:v>8.6067902804429792</c:v>
                </c:pt>
                <c:pt idx="176">
                  <c:v>8.6192113841814404</c:v>
                </c:pt>
                <c:pt idx="177">
                  <c:v>8.6888192726516102</c:v>
                </c:pt>
                <c:pt idx="178">
                  <c:v>8.4668751300487806</c:v>
                </c:pt>
                <c:pt idx="179">
                  <c:v>8.5973053892215603</c:v>
                </c:pt>
                <c:pt idx="180">
                  <c:v>8.5003583566457799</c:v>
                </c:pt>
                <c:pt idx="181">
                  <c:v>8.4432524911566809</c:v>
                </c:pt>
                <c:pt idx="182">
                  <c:v>8.7016218528194607</c:v>
                </c:pt>
                <c:pt idx="183">
                  <c:v>8.2504219360506799</c:v>
                </c:pt>
                <c:pt idx="184">
                  <c:v>8.6702829861512498</c:v>
                </c:pt>
                <c:pt idx="185">
                  <c:v>8.7827202737382404</c:v>
                </c:pt>
                <c:pt idx="186">
                  <c:v>8.6631967724782104</c:v>
                </c:pt>
                <c:pt idx="187">
                  <c:v>8.2507918525882609</c:v>
                </c:pt>
                <c:pt idx="188">
                  <c:v>8.5806360252468004</c:v>
                </c:pt>
                <c:pt idx="189">
                  <c:v>8.4848045222296697</c:v>
                </c:pt>
                <c:pt idx="190">
                  <c:v>8.6331468337456396</c:v>
                </c:pt>
                <c:pt idx="191">
                  <c:v>8.6422213488081692</c:v>
                </c:pt>
                <c:pt idx="192">
                  <c:v>8.6567001132869397</c:v>
                </c:pt>
                <c:pt idx="193">
                  <c:v>8.2680449910988791</c:v>
                </c:pt>
                <c:pt idx="194">
                  <c:v>8.6681848657896605</c:v>
                </c:pt>
                <c:pt idx="195">
                  <c:v>8.5070630938894407</c:v>
                </c:pt>
                <c:pt idx="196">
                  <c:v>8.6707107021478294</c:v>
                </c:pt>
                <c:pt idx="197">
                  <c:v>8.4038448200124805</c:v>
                </c:pt>
                <c:pt idx="198">
                  <c:v>8.6570642498786192</c:v>
                </c:pt>
                <c:pt idx="199">
                  <c:v>8.37328624604074</c:v>
                </c:pt>
                <c:pt idx="200">
                  <c:v>8.7138233186137395</c:v>
                </c:pt>
                <c:pt idx="201">
                  <c:v>8.4077867431160804</c:v>
                </c:pt>
                <c:pt idx="202">
                  <c:v>8.6233498254456293</c:v>
                </c:pt>
                <c:pt idx="203">
                  <c:v>8.7394226990035406</c:v>
                </c:pt>
                <c:pt idx="204">
                  <c:v>8.4401197604790408</c:v>
                </c:pt>
                <c:pt idx="205">
                  <c:v>8.3667086676068703</c:v>
                </c:pt>
                <c:pt idx="206">
                  <c:v>8.6283379187570794</c:v>
                </c:pt>
                <c:pt idx="207">
                  <c:v>8.6888192726516102</c:v>
                </c:pt>
                <c:pt idx="208">
                  <c:v>8.6968129378309005</c:v>
                </c:pt>
                <c:pt idx="209">
                  <c:v>8.4565232469424103</c:v>
                </c:pt>
                <c:pt idx="210">
                  <c:v>8.2326139227336803</c:v>
                </c:pt>
                <c:pt idx="211">
                  <c:v>8.7224469978960997</c:v>
                </c:pt>
                <c:pt idx="212">
                  <c:v>8.1819526969227603</c:v>
                </c:pt>
                <c:pt idx="213">
                  <c:v>8.6770281830162101</c:v>
                </c:pt>
                <c:pt idx="214">
                  <c:v>8.6593010889418096</c:v>
                </c:pt>
                <c:pt idx="215">
                  <c:v>8.5281194368020703</c:v>
                </c:pt>
                <c:pt idx="216">
                  <c:v>8.7963147064943499</c:v>
                </c:pt>
                <c:pt idx="217">
                  <c:v>8.6225232931819793</c:v>
                </c:pt>
                <c:pt idx="218">
                  <c:v>8.4317041592490707</c:v>
                </c:pt>
                <c:pt idx="219">
                  <c:v>8.4209996994428096</c:v>
                </c:pt>
                <c:pt idx="220">
                  <c:v>8.6644336809007498</c:v>
                </c:pt>
                <c:pt idx="221">
                  <c:v>8.5224261900908598</c:v>
                </c:pt>
                <c:pt idx="222">
                  <c:v>8.4448766559545003</c:v>
                </c:pt>
                <c:pt idx="223">
                  <c:v>8.6865882135343195</c:v>
                </c:pt>
                <c:pt idx="224">
                  <c:v>8.2163260351883096</c:v>
                </c:pt>
                <c:pt idx="225">
                  <c:v>8.5820521119922297</c:v>
                </c:pt>
                <c:pt idx="226">
                  <c:v>8.7023616858946191</c:v>
                </c:pt>
                <c:pt idx="227">
                  <c:v>8.8617668138626193</c:v>
                </c:pt>
                <c:pt idx="228">
                  <c:v>8.6748433634661204</c:v>
                </c:pt>
                <c:pt idx="229">
                  <c:v>8.3538540679259299</c:v>
                </c:pt>
                <c:pt idx="230">
                  <c:v>8.5212066215060194</c:v>
                </c:pt>
                <c:pt idx="231">
                  <c:v>8</c:v>
                </c:pt>
                <c:pt idx="232">
                  <c:v>8.1904665572330302</c:v>
                </c:pt>
                <c:pt idx="233">
                  <c:v>9</c:v>
                </c:pt>
                <c:pt idx="234">
                  <c:v>8.7605310614292708</c:v>
                </c:pt>
                <c:pt idx="235">
                  <c:v>8.7210771507178695</c:v>
                </c:pt>
                <c:pt idx="236">
                  <c:v>8.5358414445240793</c:v>
                </c:pt>
                <c:pt idx="237">
                  <c:v>8.8211164543499905</c:v>
                </c:pt>
                <c:pt idx="238">
                  <c:v>8.0813122789170695</c:v>
                </c:pt>
                <c:pt idx="239">
                  <c:v>8.5944732157306998</c:v>
                </c:pt>
                <c:pt idx="240">
                  <c:v>8.4669387094536805</c:v>
                </c:pt>
                <c:pt idx="241">
                  <c:v>8.7435553603218299</c:v>
                </c:pt>
                <c:pt idx="242">
                  <c:v>8.4218204517605706</c:v>
                </c:pt>
                <c:pt idx="243">
                  <c:v>8.4566157260767998</c:v>
                </c:pt>
                <c:pt idx="244">
                  <c:v>8.4580549326058296</c:v>
                </c:pt>
                <c:pt idx="245">
                  <c:v>8.9698229024576293</c:v>
                </c:pt>
                <c:pt idx="246">
                  <c:v>8.3913774767068201</c:v>
                </c:pt>
                <c:pt idx="247">
                  <c:v>8.4447494971447092</c:v>
                </c:pt>
                <c:pt idx="248">
                  <c:v>8.6271530298476407</c:v>
                </c:pt>
                <c:pt idx="249">
                  <c:v>8.5256571798487997</c:v>
                </c:pt>
                <c:pt idx="250">
                  <c:v>8.5289864286870305</c:v>
                </c:pt>
                <c:pt idx="251">
                  <c:v>8.5186287656347499</c:v>
                </c:pt>
                <c:pt idx="252">
                  <c:v>8.5391649134164105</c:v>
                </c:pt>
                <c:pt idx="253">
                  <c:v>8.7476995815319203</c:v>
                </c:pt>
                <c:pt idx="254">
                  <c:v>8.6987260999237002</c:v>
                </c:pt>
                <c:pt idx="255">
                  <c:v>8.2695940166000099</c:v>
                </c:pt>
                <c:pt idx="256">
                  <c:v>8.5498867130603706</c:v>
                </c:pt>
                <c:pt idx="257">
                  <c:v>8.5538170762721695</c:v>
                </c:pt>
                <c:pt idx="258">
                  <c:v>8.3504323399533007</c:v>
                </c:pt>
                <c:pt idx="259">
                  <c:v>8.8485018380228002</c:v>
                </c:pt>
                <c:pt idx="260">
                  <c:v>8.3310290615679801</c:v>
                </c:pt>
                <c:pt idx="261">
                  <c:v>8.6885418352484205</c:v>
                </c:pt>
                <c:pt idx="262">
                  <c:v>8.5193107992509205</c:v>
                </c:pt>
                <c:pt idx="263">
                  <c:v>8.4829318197581696</c:v>
                </c:pt>
                <c:pt idx="264">
                  <c:v>8.4992023674658395</c:v>
                </c:pt>
                <c:pt idx="265">
                  <c:v>8.6684218435715401</c:v>
                </c:pt>
                <c:pt idx="266">
                  <c:v>8.40242873326706</c:v>
                </c:pt>
                <c:pt idx="267">
                  <c:v>8.6702309666381492</c:v>
                </c:pt>
                <c:pt idx="268">
                  <c:v>8.4063244168034608</c:v>
                </c:pt>
                <c:pt idx="269">
                  <c:v>8.5857165976926506</c:v>
                </c:pt>
                <c:pt idx="270">
                  <c:v>8.5145134441541597</c:v>
                </c:pt>
                <c:pt idx="271">
                  <c:v>8.6209569278431601</c:v>
                </c:pt>
                <c:pt idx="272">
                  <c:v>8.5037800846184108</c:v>
                </c:pt>
                <c:pt idx="273">
                  <c:v>8.60680762028068</c:v>
                </c:pt>
                <c:pt idx="274">
                  <c:v>8.4561764501884298</c:v>
                </c:pt>
                <c:pt idx="275">
                  <c:v>8.6967840381014003</c:v>
                </c:pt>
                <c:pt idx="276">
                  <c:v>8.6862414167803408</c:v>
                </c:pt>
                <c:pt idx="277">
                  <c:v>8.4908330058030703</c:v>
                </c:pt>
                <c:pt idx="278">
                  <c:v>8.5085889996069604</c:v>
                </c:pt>
                <c:pt idx="279">
                  <c:v>8.6281992000554908</c:v>
                </c:pt>
                <c:pt idx="280">
                  <c:v>8.3669803250641603</c:v>
                </c:pt>
                <c:pt idx="281">
                  <c:v>8.6238122211176105</c:v>
                </c:pt>
                <c:pt idx="282">
                  <c:v>8.4744873187986993</c:v>
                </c:pt>
                <c:pt idx="283">
                  <c:v>8.5995133285552505</c:v>
                </c:pt>
                <c:pt idx="284">
                  <c:v>8.3219776662890403</c:v>
                </c:pt>
                <c:pt idx="285">
                  <c:v>8.6851374471134992</c:v>
                </c:pt>
                <c:pt idx="286">
                  <c:v>8.4330277668600999</c:v>
                </c:pt>
                <c:pt idx="287">
                  <c:v>8.9160231660231695</c:v>
                </c:pt>
                <c:pt idx="288">
                  <c:v>8.3045048898342309</c:v>
                </c:pt>
                <c:pt idx="289">
                  <c:v>8.7199211615379308</c:v>
                </c:pt>
                <c:pt idx="290">
                  <c:v>8.5957679236122306</c:v>
                </c:pt>
                <c:pt idx="291">
                  <c:v>8.5974672277067494</c:v>
                </c:pt>
                <c:pt idx="292">
                  <c:v>8.3135562851131706</c:v>
                </c:pt>
                <c:pt idx="293">
                  <c:v>8.6571047094999205</c:v>
                </c:pt>
                <c:pt idx="294">
                  <c:v>8.3860541465331906</c:v>
                </c:pt>
                <c:pt idx="295">
                  <c:v>8.6737104940697805</c:v>
                </c:pt>
                <c:pt idx="296">
                  <c:v>8.53615356160266</c:v>
                </c:pt>
                <c:pt idx="297">
                  <c:v>8.3732457864194405</c:v>
                </c:pt>
                <c:pt idx="298">
                  <c:v>8.4171907150949092</c:v>
                </c:pt>
                <c:pt idx="299">
                  <c:v>8.6840912769056509</c:v>
                </c:pt>
                <c:pt idx="300">
                  <c:v>8.5900746769010201</c:v>
                </c:pt>
                <c:pt idx="301">
                  <c:v>8.7216435854160395</c:v>
                </c:pt>
                <c:pt idx="302">
                  <c:v>8.3548193188911792</c:v>
                </c:pt>
                <c:pt idx="303">
                  <c:v>8.6343201627632808</c:v>
                </c:pt>
                <c:pt idx="304">
                  <c:v>8.4989133701708592</c:v>
                </c:pt>
                <c:pt idx="305">
                  <c:v>8.54195084734007</c:v>
                </c:pt>
                <c:pt idx="306">
                  <c:v>8.6585728157584505</c:v>
                </c:pt>
                <c:pt idx="307">
                  <c:v>8.6740861905532594</c:v>
                </c:pt>
                <c:pt idx="308">
                  <c:v>8.5047857952049597</c:v>
                </c:pt>
                <c:pt idx="309">
                  <c:v>8.3097819804406594</c:v>
                </c:pt>
                <c:pt idx="310">
                  <c:v>8.5518750144498608</c:v>
                </c:pt>
                <c:pt idx="311">
                  <c:v>8.6711384181444107</c:v>
                </c:pt>
                <c:pt idx="312">
                  <c:v>8.5708910364598996</c:v>
                </c:pt>
                <c:pt idx="313">
                  <c:v>8.4651469262247705</c:v>
                </c:pt>
                <c:pt idx="314">
                  <c:v>8.4737128060481393</c:v>
                </c:pt>
                <c:pt idx="315">
                  <c:v>8.8089843479065006</c:v>
                </c:pt>
                <c:pt idx="316">
                  <c:v>8.2632938755693299</c:v>
                </c:pt>
                <c:pt idx="317">
                  <c:v>8.5941437588144201</c:v>
                </c:pt>
                <c:pt idx="318">
                  <c:v>8.5770755785725807</c:v>
                </c:pt>
                <c:pt idx="319">
                  <c:v>8.5607761311354107</c:v>
                </c:pt>
                <c:pt idx="320">
                  <c:v>8.59560030518114</c:v>
                </c:pt>
                <c:pt idx="321">
                  <c:v>8.4315712204933799</c:v>
                </c:pt>
                <c:pt idx="322">
                  <c:v>8.5892886042586607</c:v>
                </c:pt>
                <c:pt idx="323">
                  <c:v>8.5711800337548798</c:v>
                </c:pt>
                <c:pt idx="324">
                  <c:v>8.4545638452824097</c:v>
                </c:pt>
                <c:pt idx="325">
                  <c:v>8.6912352900376906</c:v>
                </c:pt>
                <c:pt idx="326">
                  <c:v>8.4730365523778701</c:v>
                </c:pt>
                <c:pt idx="327">
                  <c:v>8.6617460060573794</c:v>
                </c:pt>
                <c:pt idx="328">
                  <c:v>8.5257612188749903</c:v>
                </c:pt>
                <c:pt idx="329">
                  <c:v>8.5260617760617805</c:v>
                </c:pt>
                <c:pt idx="330">
                  <c:v>8.6999052088872499</c:v>
                </c:pt>
                <c:pt idx="331">
                  <c:v>8.3993191223730204</c:v>
                </c:pt>
                <c:pt idx="332">
                  <c:v>8.5248653272605406</c:v>
                </c:pt>
                <c:pt idx="333">
                  <c:v>8.4479111275518495</c:v>
                </c:pt>
                <c:pt idx="334">
                  <c:v>8.6416144544887104</c:v>
                </c:pt>
                <c:pt idx="335">
                  <c:v>8.7032691374008699</c:v>
                </c:pt>
                <c:pt idx="336">
                  <c:v>8.3402191755485209</c:v>
                </c:pt>
                <c:pt idx="337">
                  <c:v>8.5382690218019608</c:v>
                </c:pt>
                <c:pt idx="338">
                  <c:v>8.6104085265761903</c:v>
                </c:pt>
                <c:pt idx="339">
                  <c:v>8.5791043395833793</c:v>
                </c:pt>
                <c:pt idx="340">
                  <c:v>8.5638163826786595</c:v>
                </c:pt>
                <c:pt idx="341">
                  <c:v>8.4174103530391005</c:v>
                </c:pt>
                <c:pt idx="342">
                  <c:v>8.4514484544424704</c:v>
                </c:pt>
                <c:pt idx="343">
                  <c:v>8.5799597715765401</c:v>
                </c:pt>
                <c:pt idx="344">
                  <c:v>8.5589901278524003</c:v>
                </c:pt>
                <c:pt idx="345">
                  <c:v>8.5520195130973597</c:v>
                </c:pt>
                <c:pt idx="346">
                  <c:v>8.7406133678588809</c:v>
                </c:pt>
                <c:pt idx="347">
                  <c:v>8.4727880147041805</c:v>
                </c:pt>
                <c:pt idx="348">
                  <c:v>8.5338069035673794</c:v>
                </c:pt>
                <c:pt idx="349">
                  <c:v>8.4488070191662992</c:v>
                </c:pt>
                <c:pt idx="350">
                  <c:v>8.5515513374794807</c:v>
                </c:pt>
                <c:pt idx="351">
                  <c:v>8.5780812891591296</c:v>
                </c:pt>
                <c:pt idx="352">
                  <c:v>8.5893175039881609</c:v>
                </c:pt>
                <c:pt idx="353">
                  <c:v>8.7042748479874206</c:v>
                </c:pt>
                <c:pt idx="354">
                  <c:v>8.4499283286708398</c:v>
                </c:pt>
                <c:pt idx="355">
                  <c:v>8.4632915635909605</c:v>
                </c:pt>
                <c:pt idx="356">
                  <c:v>8.6147261461632691</c:v>
                </c:pt>
                <c:pt idx="357">
                  <c:v>8.5025142764663695</c:v>
                </c:pt>
                <c:pt idx="358">
                  <c:v>8.4870471412387598</c:v>
                </c:pt>
                <c:pt idx="359">
                  <c:v>8.7421970730354008</c:v>
                </c:pt>
                <c:pt idx="360">
                  <c:v>8.5361824613321602</c:v>
                </c:pt>
                <c:pt idx="361">
                  <c:v>8.5217846160959905</c:v>
                </c:pt>
                <c:pt idx="362">
                  <c:v>8.4039719788222804</c:v>
                </c:pt>
                <c:pt idx="363">
                  <c:v>8.4998670612443092</c:v>
                </c:pt>
                <c:pt idx="364">
                  <c:v>8.5528460453610204</c:v>
                </c:pt>
                <c:pt idx="365">
                  <c:v>8.7699870529211807</c:v>
                </c:pt>
                <c:pt idx="366">
                  <c:v>8.4789320971955693</c:v>
                </c:pt>
                <c:pt idx="367">
                  <c:v>8.5795493954176596</c:v>
                </c:pt>
                <c:pt idx="368">
                  <c:v>8.5021674797123907</c:v>
                </c:pt>
                <c:pt idx="369">
                  <c:v>8.4539453910711408</c:v>
                </c:pt>
                <c:pt idx="370">
                  <c:v>8.5521004323399499</c:v>
                </c:pt>
                <c:pt idx="371">
                  <c:v>8.55448754999653</c:v>
                </c:pt>
                <c:pt idx="372">
                  <c:v>8.5084791806348701</c:v>
                </c:pt>
                <c:pt idx="373">
                  <c:v>8.6512785240330192</c:v>
                </c:pt>
                <c:pt idx="374">
                  <c:v>8.7251809123066604</c:v>
                </c:pt>
                <c:pt idx="375">
                  <c:v>8.3615645157561307</c:v>
                </c:pt>
                <c:pt idx="376">
                  <c:v>8.4525408642175108</c:v>
                </c:pt>
                <c:pt idx="377">
                  <c:v>8.7319550089011209</c:v>
                </c:pt>
                <c:pt idx="378">
                  <c:v>8.4451829930871902</c:v>
                </c:pt>
                <c:pt idx="379">
                  <c:v>8.5719661063972499</c:v>
                </c:pt>
                <c:pt idx="380">
                  <c:v>8.3906549834693607</c:v>
                </c:pt>
                <c:pt idx="381">
                  <c:v>8.6784905093288298</c:v>
                </c:pt>
                <c:pt idx="382">
                  <c:v>8.5602674958962393</c:v>
                </c:pt>
                <c:pt idx="383">
                  <c:v>8.4670716482093695</c:v>
                </c:pt>
                <c:pt idx="384">
                  <c:v>8.6055996115876408</c:v>
                </c:pt>
                <c:pt idx="385">
                  <c:v>8.4605345293968099</c:v>
                </c:pt>
                <c:pt idx="386">
                  <c:v>8.6322220424016791</c:v>
                </c:pt>
                <c:pt idx="387">
                  <c:v>8.3638938339537106</c:v>
                </c:pt>
                <c:pt idx="388">
                  <c:v>8.6283783783783807</c:v>
                </c:pt>
                <c:pt idx="389">
                  <c:v>8.5137273715118003</c:v>
                </c:pt>
                <c:pt idx="390">
                  <c:v>8.6843802742006293</c:v>
                </c:pt>
                <c:pt idx="391">
                  <c:v>8.3625066469377902</c:v>
                </c:pt>
                <c:pt idx="392">
                  <c:v>8.7522426190090901</c:v>
                </c:pt>
                <c:pt idx="393">
                  <c:v>8.5071786928074395</c:v>
                </c:pt>
                <c:pt idx="394">
                  <c:v>8.5544124106998396</c:v>
                </c:pt>
                <c:pt idx="395">
                  <c:v>8.6535558227175002</c:v>
                </c:pt>
                <c:pt idx="396">
                  <c:v>8.5433495942478004</c:v>
                </c:pt>
                <c:pt idx="397">
                  <c:v>8.5493549580375898</c:v>
                </c:pt>
                <c:pt idx="398">
                  <c:v>8.4009259473331301</c:v>
                </c:pt>
                <c:pt idx="399">
                  <c:v>8.4550493607379806</c:v>
                </c:pt>
                <c:pt idx="400">
                  <c:v>8.5163167872748708</c:v>
                </c:pt>
                <c:pt idx="401">
                  <c:v>8.8941691905763793</c:v>
                </c:pt>
                <c:pt idx="402">
                  <c:v>8.5797574734700497</c:v>
                </c:pt>
                <c:pt idx="403">
                  <c:v>8.3895221140730101</c:v>
                </c:pt>
                <c:pt idx="404">
                  <c:v>8.4704182368852994</c:v>
                </c:pt>
                <c:pt idx="405">
                  <c:v>8.4962950546782903</c:v>
                </c:pt>
                <c:pt idx="406">
                  <c:v>8.5472626176219002</c:v>
                </c:pt>
                <c:pt idx="407">
                  <c:v>8.7252098120361605</c:v>
                </c:pt>
                <c:pt idx="408">
                  <c:v>8.5673132499479792</c:v>
                </c:pt>
                <c:pt idx="409">
                  <c:v>8.3409243289482795</c:v>
                </c:pt>
                <c:pt idx="410">
                  <c:v>8.6115818555938297</c:v>
                </c:pt>
                <c:pt idx="411">
                  <c:v>8.4278258155503707</c:v>
                </c:pt>
                <c:pt idx="412">
                  <c:v>8.5614581647515795</c:v>
                </c:pt>
                <c:pt idx="413">
                  <c:v>8.7652821769588201</c:v>
                </c:pt>
                <c:pt idx="414">
                  <c:v>8.4456049291378594</c:v>
                </c:pt>
                <c:pt idx="415">
                  <c:v>8.4876077959910301</c:v>
                </c:pt>
                <c:pt idx="416">
                  <c:v>8.6751728203824001</c:v>
                </c:pt>
                <c:pt idx="417">
                  <c:v>8.4832786165121501</c:v>
                </c:pt>
                <c:pt idx="418">
                  <c:v>8.6049060180796708</c:v>
                </c:pt>
                <c:pt idx="419">
                  <c:v>8.52042054886366</c:v>
                </c:pt>
                <c:pt idx="420">
                  <c:v>8.6337826277946004</c:v>
                </c:pt>
                <c:pt idx="421">
                  <c:v>8.3673213418722394</c:v>
                </c:pt>
                <c:pt idx="422">
                  <c:v>8.6427588837768496</c:v>
                </c:pt>
                <c:pt idx="423">
                  <c:v>8.4194737937252899</c:v>
                </c:pt>
                <c:pt idx="424">
                  <c:v>8.5170103807828408</c:v>
                </c:pt>
                <c:pt idx="425">
                  <c:v>8.6980209465239398</c:v>
                </c:pt>
                <c:pt idx="426">
                  <c:v>8.4862668485423001</c:v>
                </c:pt>
                <c:pt idx="427">
                  <c:v>8.67732296025709</c:v>
                </c:pt>
                <c:pt idx="428">
                  <c:v>8.3905567243890609</c:v>
                </c:pt>
                <c:pt idx="429">
                  <c:v>8.6228180704228592</c:v>
                </c:pt>
                <c:pt idx="430">
                  <c:v>8.3300811504404297</c:v>
                </c:pt>
                <c:pt idx="431">
                  <c:v>8.7050146810625808</c:v>
                </c:pt>
                <c:pt idx="432">
                  <c:v>8.6852299262478905</c:v>
                </c:pt>
                <c:pt idx="433">
                  <c:v>8.4196645319399792</c:v>
                </c:pt>
                <c:pt idx="434">
                  <c:v>8.3038748757311591</c:v>
                </c:pt>
                <c:pt idx="435">
                  <c:v>8.8648359651353701</c:v>
                </c:pt>
                <c:pt idx="436">
                  <c:v>8.4803597438327998</c:v>
                </c:pt>
                <c:pt idx="437">
                  <c:v>8.5543950708621406</c:v>
                </c:pt>
                <c:pt idx="438">
                  <c:v>8.6496832589646999</c:v>
                </c:pt>
                <c:pt idx="439">
                  <c:v>8.4105033176889492</c:v>
                </c:pt>
                <c:pt idx="440">
                  <c:v>8.6747393244399191</c:v>
                </c:pt>
                <c:pt idx="441">
                  <c:v>8.4932027836219408</c:v>
                </c:pt>
                <c:pt idx="442">
                  <c:v>8.4940697755068992</c:v>
                </c:pt>
                <c:pt idx="443">
                  <c:v>8.5034968672693196</c:v>
                </c:pt>
                <c:pt idx="444">
                  <c:v>8.4574133586109603</c:v>
                </c:pt>
                <c:pt idx="445">
                  <c:v>8.7828127528726299</c:v>
                </c:pt>
                <c:pt idx="446">
                  <c:v>8.4102721198529604</c:v>
                </c:pt>
                <c:pt idx="447">
                  <c:v>8.6927900954847104</c:v>
                </c:pt>
                <c:pt idx="448">
                  <c:v>8.4814926132291397</c:v>
                </c:pt>
                <c:pt idx="449">
                  <c:v>8.5388932559591204</c:v>
                </c:pt>
                <c:pt idx="450">
                  <c:v>8.3853027535662292</c:v>
                </c:pt>
                <c:pt idx="451">
                  <c:v>8.6864437148868294</c:v>
                </c:pt>
                <c:pt idx="452">
                  <c:v>8.5433727140314009</c:v>
                </c:pt>
                <c:pt idx="453">
                  <c:v>8.6326381985064593</c:v>
                </c:pt>
                <c:pt idx="454">
                  <c:v>8.5772836566249708</c:v>
                </c:pt>
                <c:pt idx="455">
                  <c:v>8.3906723233070508</c:v>
                </c:pt>
                <c:pt idx="456">
                  <c:v>8.5079821052874909</c:v>
                </c:pt>
                <c:pt idx="457">
                  <c:v>8.6178126372737207</c:v>
                </c:pt>
                <c:pt idx="458">
                  <c:v>8.6256849235891195</c:v>
                </c:pt>
                <c:pt idx="459">
                  <c:v>8.3911809585462294</c:v>
                </c:pt>
                <c:pt idx="460">
                  <c:v>8.4004462118234606</c:v>
                </c:pt>
                <c:pt idx="461">
                  <c:v>8.6582780385175599</c:v>
                </c:pt>
                <c:pt idx="462">
                  <c:v>8.6235636834439209</c:v>
                </c:pt>
                <c:pt idx="463">
                  <c:v>8.5948373523223793</c:v>
                </c:pt>
                <c:pt idx="464">
                  <c:v>8.5089473562527491</c:v>
                </c:pt>
                <c:pt idx="465">
                  <c:v>8.4761635031096105</c:v>
                </c:pt>
                <c:pt idx="466">
                  <c:v>8.8690206459667493</c:v>
                </c:pt>
                <c:pt idx="467">
                  <c:v>8.3775171664393202</c:v>
                </c:pt>
                <c:pt idx="468">
                  <c:v>8.4286639077058201</c:v>
                </c:pt>
                <c:pt idx="469">
                  <c:v>8.6611969111969103</c:v>
                </c:pt>
                <c:pt idx="470">
                  <c:v>8.6255866645088197</c:v>
                </c:pt>
                <c:pt idx="471">
                  <c:v>8.3298268328208405</c:v>
                </c:pt>
                <c:pt idx="472">
                  <c:v>8.6256964834809207</c:v>
                </c:pt>
                <c:pt idx="473">
                  <c:v>8.5633135273853807</c:v>
                </c:pt>
                <c:pt idx="474">
                  <c:v>8.5194321781148101</c:v>
                </c:pt>
                <c:pt idx="475">
                  <c:v>8.4249416225464095</c:v>
                </c:pt>
                <c:pt idx="476">
                  <c:v>8.6200668161745995</c:v>
                </c:pt>
                <c:pt idx="477">
                  <c:v>8.6504288719857598</c:v>
                </c:pt>
                <c:pt idx="478">
                  <c:v>8.4503676045592204</c:v>
                </c:pt>
                <c:pt idx="479">
                  <c:v>8.7569590548632501</c:v>
                </c:pt>
                <c:pt idx="480">
                  <c:v>8.4032205858553208</c:v>
                </c:pt>
                <c:pt idx="481">
                  <c:v>8.5182935287725705</c:v>
                </c:pt>
                <c:pt idx="482">
                  <c:v>8.6423196078884708</c:v>
                </c:pt>
                <c:pt idx="483">
                  <c:v>8.5477654729151702</c:v>
                </c:pt>
                <c:pt idx="484">
                  <c:v>8.4512056967146805</c:v>
                </c:pt>
                <c:pt idx="485">
                  <c:v>8.4353628650035795</c:v>
                </c:pt>
                <c:pt idx="486">
                  <c:v>8.6948535361708998</c:v>
                </c:pt>
                <c:pt idx="487">
                  <c:v>8.5776651330543601</c:v>
                </c:pt>
                <c:pt idx="488">
                  <c:v>8.5593022449309899</c:v>
                </c:pt>
                <c:pt idx="489">
                  <c:v>8.5544586502670299</c:v>
                </c:pt>
                <c:pt idx="490">
                  <c:v>8.5560481353894495</c:v>
                </c:pt>
                <c:pt idx="491">
                  <c:v>8.3715927218921191</c:v>
                </c:pt>
                <c:pt idx="492">
                  <c:v>8.4488301389498996</c:v>
                </c:pt>
                <c:pt idx="493">
                  <c:v>8.6011779529743606</c:v>
                </c:pt>
                <c:pt idx="494">
                  <c:v>8.83904006658498</c:v>
                </c:pt>
                <c:pt idx="495">
                  <c:v>8.51547291517352</c:v>
                </c:pt>
                <c:pt idx="496">
                  <c:v>8.4624650313273104</c:v>
                </c:pt>
                <c:pt idx="497">
                  <c:v>8.4030992069914205</c:v>
                </c:pt>
                <c:pt idx="498">
                  <c:v>8.6141365916815005</c:v>
                </c:pt>
                <c:pt idx="499">
                  <c:v>8.6866980325064205</c:v>
                </c:pt>
                <c:pt idx="500">
                  <c:v>8.5664000184958304</c:v>
                </c:pt>
                <c:pt idx="501">
                  <c:v>8.2927195801447304</c:v>
                </c:pt>
                <c:pt idx="502">
                  <c:v>8.6900215013987498</c:v>
                </c:pt>
                <c:pt idx="503">
                  <c:v>8.5312001479666204</c:v>
                </c:pt>
                <c:pt idx="504">
                  <c:v>8.5703246017617296</c:v>
                </c:pt>
                <c:pt idx="505">
                  <c:v>8.45703188218158</c:v>
                </c:pt>
                <c:pt idx="506">
                  <c:v>8.53093427045523</c:v>
                </c:pt>
                <c:pt idx="507">
                  <c:v>8.6130268420687592</c:v>
                </c:pt>
                <c:pt idx="508">
                  <c:v>8.7284003421727991</c:v>
                </c:pt>
                <c:pt idx="509">
                  <c:v>8.5534644995722804</c:v>
                </c:pt>
                <c:pt idx="510">
                  <c:v>8.6190668855339503</c:v>
                </c:pt>
                <c:pt idx="511">
                  <c:v>8.2595022310591197</c:v>
                </c:pt>
                <c:pt idx="512">
                  <c:v>8.6027096386377799</c:v>
                </c:pt>
                <c:pt idx="513">
                  <c:v>8.62582364229071</c:v>
                </c:pt>
                <c:pt idx="514">
                  <c:v>8.4869720019420605</c:v>
                </c:pt>
                <c:pt idx="515">
                  <c:v>8.5598802395209592</c:v>
                </c:pt>
                <c:pt idx="516">
                  <c:v>8.4467493584260094</c:v>
                </c:pt>
                <c:pt idx="517">
                  <c:v>8.6229799089080501</c:v>
                </c:pt>
                <c:pt idx="518">
                  <c:v>8.6783633505190405</c:v>
                </c:pt>
                <c:pt idx="519">
                  <c:v>8.5047857952049597</c:v>
                </c:pt>
                <c:pt idx="520">
                  <c:v>8.5685385984787192</c:v>
                </c:pt>
                <c:pt idx="521">
                  <c:v>8.2773218042679098</c:v>
                </c:pt>
                <c:pt idx="522">
                  <c:v>8.7826913740087402</c:v>
                </c:pt>
                <c:pt idx="523">
                  <c:v>8.3491607518553597</c:v>
                </c:pt>
                <c:pt idx="524">
                  <c:v>8.5527362263889195</c:v>
                </c:pt>
                <c:pt idx="525">
                  <c:v>8.6248237116500608</c:v>
                </c:pt>
                <c:pt idx="526">
                  <c:v>8.5202876101079692</c:v>
                </c:pt>
                <c:pt idx="527">
                  <c:v>8.56377592305736</c:v>
                </c:pt>
                <c:pt idx="528">
                  <c:v>8.5560596952812507</c:v>
                </c:pt>
                <c:pt idx="529">
                  <c:v>8.6379326289505904</c:v>
                </c:pt>
                <c:pt idx="530">
                  <c:v>8.5638973019212496</c:v>
                </c:pt>
                <c:pt idx="531">
                  <c:v>8.4926247890319804</c:v>
                </c:pt>
                <c:pt idx="532">
                  <c:v>8.2502600975654907</c:v>
                </c:pt>
                <c:pt idx="533">
                  <c:v>8.8465771160381905</c:v>
                </c:pt>
                <c:pt idx="534">
                  <c:v>8.5873234226527604</c:v>
                </c:pt>
                <c:pt idx="535">
                  <c:v>8.5457078121748804</c:v>
                </c:pt>
                <c:pt idx="536">
                  <c:v>8.4841340485053092</c:v>
                </c:pt>
                <c:pt idx="537">
                  <c:v>8.2560458234110907</c:v>
                </c:pt>
                <c:pt idx="538">
                  <c:v>8.8128453517675105</c:v>
                </c:pt>
                <c:pt idx="539">
                  <c:v>8.7918641481515696</c:v>
                </c:pt>
                <c:pt idx="540">
                  <c:v>8.3570677178461601</c:v>
                </c:pt>
                <c:pt idx="541">
                  <c:v>8.5639955610015495</c:v>
                </c:pt>
                <c:pt idx="542">
                  <c:v>8.6004496797909997</c:v>
                </c:pt>
                <c:pt idx="543">
                  <c:v>8.3693790026125399</c:v>
                </c:pt>
                <c:pt idx="544">
                  <c:v>8.7317122511733292</c:v>
                </c:pt>
                <c:pt idx="545">
                  <c:v>8.6910676716065893</c:v>
                </c:pt>
                <c:pt idx="546">
                  <c:v>8.3761068596397905</c:v>
                </c:pt>
                <c:pt idx="547">
                  <c:v>8.4148845166809298</c:v>
                </c:pt>
                <c:pt idx="548">
                  <c:v>8.5476498739971802</c:v>
                </c:pt>
                <c:pt idx="549">
                  <c:v>8.6333317920144292</c:v>
                </c:pt>
                <c:pt idx="550">
                  <c:v>8.5375638684021897</c:v>
                </c:pt>
                <c:pt idx="551">
                  <c:v>8.6023281622083996</c:v>
                </c:pt>
                <c:pt idx="552">
                  <c:v>8.3777425843294093</c:v>
                </c:pt>
                <c:pt idx="553">
                  <c:v>8.6022241231822107</c:v>
                </c:pt>
                <c:pt idx="554">
                  <c:v>8.5198887938408898</c:v>
                </c:pt>
                <c:pt idx="555">
                  <c:v>8.5156578734423007</c:v>
                </c:pt>
                <c:pt idx="556">
                  <c:v>8.8049268258849107</c:v>
                </c:pt>
                <c:pt idx="557">
                  <c:v>8.4612917023096692</c:v>
                </c:pt>
                <c:pt idx="558">
                  <c:v>8.5165017455436605</c:v>
                </c:pt>
                <c:pt idx="559">
                  <c:v>8.4126765773472396</c:v>
                </c:pt>
                <c:pt idx="560">
                  <c:v>8.6164601299331807</c:v>
                </c:pt>
                <c:pt idx="561">
                  <c:v>8.6969458765866001</c:v>
                </c:pt>
                <c:pt idx="562">
                  <c:v>8.6052470348877499</c:v>
                </c:pt>
                <c:pt idx="563">
                  <c:v>8.3665815087970792</c:v>
                </c:pt>
                <c:pt idx="564">
                  <c:v>8.3927993433981491</c:v>
                </c:pt>
                <c:pt idx="565">
                  <c:v>8.5000346796753998</c:v>
                </c:pt>
                <c:pt idx="566">
                  <c:v>8.7808013316995392</c:v>
                </c:pt>
                <c:pt idx="567">
                  <c:v>8.5352750098259094</c:v>
                </c:pt>
                <c:pt idx="568">
                  <c:v>8.6595843062908902</c:v>
                </c:pt>
                <c:pt idx="569">
                  <c:v>8.4067405729082392</c:v>
                </c:pt>
                <c:pt idx="570">
                  <c:v>8.5257265391995904</c:v>
                </c:pt>
                <c:pt idx="571">
                  <c:v>8.5746711210783104</c:v>
                </c:pt>
                <c:pt idx="572">
                  <c:v>8.6016114489168398</c:v>
                </c:pt>
                <c:pt idx="573">
                  <c:v>8.5005259750768705</c:v>
                </c:pt>
                <c:pt idx="574">
                  <c:v>8.5052886504982297</c:v>
                </c:pt>
                <c:pt idx="575">
                  <c:v>8.6186680692668691</c:v>
                </c:pt>
                <c:pt idx="576">
                  <c:v>8.6084549048620893</c:v>
                </c:pt>
                <c:pt idx="577">
                  <c:v>8.3288789216932901</c:v>
                </c:pt>
                <c:pt idx="578">
                  <c:v>8.6852819457609893</c:v>
                </c:pt>
                <c:pt idx="579">
                  <c:v>8.5094964511132201</c:v>
                </c:pt>
                <c:pt idx="580">
                  <c:v>8.5158775113864902</c:v>
                </c:pt>
                <c:pt idx="581">
                  <c:v>8.5453956950962908</c:v>
                </c:pt>
                <c:pt idx="582">
                  <c:v>8.54582919103877</c:v>
                </c:pt>
                <c:pt idx="583">
                  <c:v>8.3498485654174299</c:v>
                </c:pt>
                <c:pt idx="584">
                  <c:v>8.7158405197327404</c:v>
                </c:pt>
                <c:pt idx="585">
                  <c:v>8.5706482787321097</c:v>
                </c:pt>
                <c:pt idx="586">
                  <c:v>8.5202066908653702</c:v>
                </c:pt>
                <c:pt idx="587">
                  <c:v>8.6480822139504792</c:v>
                </c:pt>
                <c:pt idx="588">
                  <c:v>8.5276859408596</c:v>
                </c:pt>
                <c:pt idx="589">
                  <c:v>8.3781414005964905</c:v>
                </c:pt>
                <c:pt idx="590">
                  <c:v>8.5976521859755408</c:v>
                </c:pt>
                <c:pt idx="591">
                  <c:v>8.8399764178207292</c:v>
                </c:pt>
                <c:pt idx="592">
                  <c:v>8.5124962430351694</c:v>
                </c:pt>
                <c:pt idx="593">
                  <c:v>8.3986024090814499</c:v>
                </c:pt>
                <c:pt idx="594">
                  <c:v>8.5114963123945202</c:v>
                </c:pt>
                <c:pt idx="595">
                  <c:v>8.7875176288349905</c:v>
                </c:pt>
                <c:pt idx="596">
                  <c:v>8.5153052967424205</c:v>
                </c:pt>
                <c:pt idx="597">
                  <c:v>8.2504797355096802</c:v>
                </c:pt>
                <c:pt idx="598">
                  <c:v>8.6752190599495993</c:v>
                </c:pt>
                <c:pt idx="599">
                  <c:v>8.5306279333225401</c:v>
                </c:pt>
                <c:pt idx="600">
                  <c:v>8.4007352091184408</c:v>
                </c:pt>
                <c:pt idx="601">
                  <c:v>8.5867396481168896</c:v>
                </c:pt>
                <c:pt idx="602">
                  <c:v>8.6585207962453499</c:v>
                </c:pt>
                <c:pt idx="603">
                  <c:v>8.4910699835849499</c:v>
                </c:pt>
                <c:pt idx="604">
                  <c:v>8.5802892284928198</c:v>
                </c:pt>
                <c:pt idx="605">
                  <c:v>8.5337259843247892</c:v>
                </c:pt>
                <c:pt idx="606">
                  <c:v>8.4887580052250708</c:v>
                </c:pt>
                <c:pt idx="607">
                  <c:v>8.6288465539962491</c:v>
                </c:pt>
                <c:pt idx="608">
                  <c:v>8.6298349247451007</c:v>
                </c:pt>
                <c:pt idx="609">
                  <c:v>8.4715106466603505</c:v>
                </c:pt>
                <c:pt idx="610">
                  <c:v>8.6142868702748903</c:v>
                </c:pt>
                <c:pt idx="611">
                  <c:v>8.4071509490671197</c:v>
                </c:pt>
                <c:pt idx="612">
                  <c:v>8.4726724157861906</c:v>
                </c:pt>
                <c:pt idx="613">
                  <c:v>8.7005756826116105</c:v>
                </c:pt>
                <c:pt idx="614">
                  <c:v>8.5000462395671992</c:v>
                </c:pt>
                <c:pt idx="615">
                  <c:v>8.6848484498185101</c:v>
                </c:pt>
                <c:pt idx="616">
                  <c:v>8.2602998635932803</c:v>
                </c:pt>
                <c:pt idx="617">
                  <c:v>8.7024021455159204</c:v>
                </c:pt>
                <c:pt idx="618">
                  <c:v>8.5527362263889195</c:v>
                </c:pt>
                <c:pt idx="619">
                  <c:v>8.6386088826208596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TS_whole!$L$1</c:f>
              <c:strCache>
                <c:ptCount val="1"/>
                <c:pt idx="0">
                  <c:v>10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TS_whole!$L$3:$L$622</c:f>
              <c:numCache>
                <c:formatCode>0.0</c:formatCode>
                <c:ptCount val="620"/>
                <c:pt idx="0">
                  <c:v>9.6228560598881803</c:v>
                </c:pt>
                <c:pt idx="1">
                  <c:v>9.51731261252724</c:v>
                </c:pt>
                <c:pt idx="2">
                  <c:v>9.76953946745002</c:v>
                </c:pt>
                <c:pt idx="3">
                  <c:v>9.5404482137780704</c:v>
                </c:pt>
                <c:pt idx="4">
                  <c:v>9.6355728228939608</c:v>
                </c:pt>
                <c:pt idx="5">
                  <c:v>9.54889604851701</c:v>
                </c:pt>
                <c:pt idx="6">
                  <c:v>9.5797071922676</c:v>
                </c:pt>
                <c:pt idx="7">
                  <c:v>9.68282005117028</c:v>
                </c:pt>
                <c:pt idx="8">
                  <c:v>9.6691320003790402</c:v>
                </c:pt>
                <c:pt idx="9">
                  <c:v>9.4385909220127004</c:v>
                </c:pt>
                <c:pt idx="10">
                  <c:v>9.6075523547806299</c:v>
                </c:pt>
                <c:pt idx="11">
                  <c:v>9.6328105751918898</c:v>
                </c:pt>
                <c:pt idx="12">
                  <c:v>9.7521889510091899</c:v>
                </c:pt>
                <c:pt idx="13">
                  <c:v>9.5875627783568707</c:v>
                </c:pt>
                <c:pt idx="14">
                  <c:v>9.6452525348242197</c:v>
                </c:pt>
                <c:pt idx="15">
                  <c:v>9.5278119965886496</c:v>
                </c:pt>
                <c:pt idx="16">
                  <c:v>9.4919312043968507</c:v>
                </c:pt>
                <c:pt idx="17">
                  <c:v>9.5633469155690296</c:v>
                </c:pt>
                <c:pt idx="18">
                  <c:v>9.8435752866483508</c:v>
                </c:pt>
                <c:pt idx="19">
                  <c:v>9.52167630057804</c:v>
                </c:pt>
                <c:pt idx="20">
                  <c:v>9.5706813228465801</c:v>
                </c:pt>
                <c:pt idx="21">
                  <c:v>9.5806879560314595</c:v>
                </c:pt>
                <c:pt idx="22">
                  <c:v>9.6495262010802598</c:v>
                </c:pt>
                <c:pt idx="23">
                  <c:v>9.5638633563915505</c:v>
                </c:pt>
                <c:pt idx="24">
                  <c:v>9.6035487539088393</c:v>
                </c:pt>
                <c:pt idx="25">
                  <c:v>9.6961764427177108</c:v>
                </c:pt>
                <c:pt idx="26">
                  <c:v>9.5255235478063103</c:v>
                </c:pt>
                <c:pt idx="27">
                  <c:v>9.79077987302189</c:v>
                </c:pt>
                <c:pt idx="28">
                  <c:v>9.4098929214441398</c:v>
                </c:pt>
                <c:pt idx="29">
                  <c:v>9.6405903534539998</c:v>
                </c:pt>
                <c:pt idx="30">
                  <c:v>9.61274519094097</c:v>
                </c:pt>
                <c:pt idx="31">
                  <c:v>9.7409599166113896</c:v>
                </c:pt>
                <c:pt idx="32">
                  <c:v>9.5896901355064905</c:v>
                </c:pt>
                <c:pt idx="33">
                  <c:v>9.4870321235667596</c:v>
                </c:pt>
                <c:pt idx="34">
                  <c:v>9.7063868094380705</c:v>
                </c:pt>
                <c:pt idx="35">
                  <c:v>9.5632947976878597</c:v>
                </c:pt>
                <c:pt idx="36">
                  <c:v>9.5145456268359698</c:v>
                </c:pt>
                <c:pt idx="37">
                  <c:v>9.7150052117881192</c:v>
                </c:pt>
                <c:pt idx="38">
                  <c:v>9.5664218705581394</c:v>
                </c:pt>
                <c:pt idx="39">
                  <c:v>9.8316592438169206</c:v>
                </c:pt>
                <c:pt idx="40">
                  <c:v>9.4351179759310106</c:v>
                </c:pt>
                <c:pt idx="41">
                  <c:v>9.4861934994788193</c:v>
                </c:pt>
                <c:pt idx="42">
                  <c:v>9.59146688145551</c:v>
                </c:pt>
                <c:pt idx="43">
                  <c:v>9.6321472567042505</c:v>
                </c:pt>
                <c:pt idx="44">
                  <c:v>9.7385056382071404</c:v>
                </c:pt>
                <c:pt idx="45">
                  <c:v>9.4606367857481306</c:v>
                </c:pt>
                <c:pt idx="46">
                  <c:v>9.5631621339903408</c:v>
                </c:pt>
                <c:pt idx="47">
                  <c:v>9.8549654126788599</c:v>
                </c:pt>
                <c:pt idx="48">
                  <c:v>9.5693688998389099</c:v>
                </c:pt>
                <c:pt idx="49">
                  <c:v>9.6124656495783203</c:v>
                </c:pt>
                <c:pt idx="50">
                  <c:v>9.6306784800530707</c:v>
                </c:pt>
                <c:pt idx="51">
                  <c:v>9.4573865251587197</c:v>
                </c:pt>
                <c:pt idx="52">
                  <c:v>9.5877143940111793</c:v>
                </c:pt>
                <c:pt idx="53">
                  <c:v>9.5863309011655495</c:v>
                </c:pt>
                <c:pt idx="54">
                  <c:v>9.7257936131905591</c:v>
                </c:pt>
                <c:pt idx="55">
                  <c:v>9.7236662560409393</c:v>
                </c:pt>
                <c:pt idx="56">
                  <c:v>9.44882971666825</c:v>
                </c:pt>
                <c:pt idx="57">
                  <c:v>9.5608689472188004</c:v>
                </c:pt>
                <c:pt idx="58">
                  <c:v>9.6317824315360596</c:v>
                </c:pt>
                <c:pt idx="59">
                  <c:v>9.6068700843362098</c:v>
                </c:pt>
                <c:pt idx="60">
                  <c:v>9.6569458921633693</c:v>
                </c:pt>
                <c:pt idx="61">
                  <c:v>9.5484554155216497</c:v>
                </c:pt>
                <c:pt idx="62">
                  <c:v>9.6379749834170401</c:v>
                </c:pt>
                <c:pt idx="63">
                  <c:v>9.6839382166208701</c:v>
                </c:pt>
                <c:pt idx="64">
                  <c:v>9.5978773808395701</c:v>
                </c:pt>
                <c:pt idx="65">
                  <c:v>9.7128920686060791</c:v>
                </c:pt>
                <c:pt idx="66">
                  <c:v>9.4381645029849306</c:v>
                </c:pt>
                <c:pt idx="67">
                  <c:v>9.6636643608452601</c:v>
                </c:pt>
                <c:pt idx="68">
                  <c:v>9.5671373069269396</c:v>
                </c:pt>
                <c:pt idx="69">
                  <c:v>9.5772623898417493</c:v>
                </c:pt>
                <c:pt idx="70">
                  <c:v>9.73277267127831</c:v>
                </c:pt>
                <c:pt idx="71">
                  <c:v>9.58127546669194</c:v>
                </c:pt>
                <c:pt idx="72">
                  <c:v>9.6196010613095808</c:v>
                </c:pt>
                <c:pt idx="73">
                  <c:v>9.3632853217094691</c:v>
                </c:pt>
                <c:pt idx="74">
                  <c:v>9.7438595660001894</c:v>
                </c:pt>
                <c:pt idx="75">
                  <c:v>9.7366436084525692</c:v>
                </c:pt>
                <c:pt idx="76">
                  <c:v>9.5396664455604991</c:v>
                </c:pt>
                <c:pt idx="77">
                  <c:v>9.6509049559366993</c:v>
                </c:pt>
                <c:pt idx="78">
                  <c:v>9.5273239837013204</c:v>
                </c:pt>
                <c:pt idx="79">
                  <c:v>9.6453425566189708</c:v>
                </c:pt>
                <c:pt idx="80">
                  <c:v>9.5569174642281798</c:v>
                </c:pt>
                <c:pt idx="81">
                  <c:v>9.5859945039325307</c:v>
                </c:pt>
                <c:pt idx="82">
                  <c:v>9.7052686439874893</c:v>
                </c:pt>
                <c:pt idx="83">
                  <c:v>9.7007865062067697</c:v>
                </c:pt>
                <c:pt idx="84">
                  <c:v>9.4591869610537298</c:v>
                </c:pt>
                <c:pt idx="85">
                  <c:v>9.5119302567990207</c:v>
                </c:pt>
                <c:pt idx="86">
                  <c:v>9.7716383966644607</c:v>
                </c:pt>
                <c:pt idx="87">
                  <c:v>9.5199990524021594</c:v>
                </c:pt>
                <c:pt idx="88">
                  <c:v>9.5955368141760609</c:v>
                </c:pt>
                <c:pt idx="89">
                  <c:v>9.72260494646072</c:v>
                </c:pt>
                <c:pt idx="90">
                  <c:v>9.5675684639438998</c:v>
                </c:pt>
                <c:pt idx="91">
                  <c:v>9.5036150857576107</c:v>
                </c:pt>
                <c:pt idx="92">
                  <c:v>9.7498910262484593</c:v>
                </c:pt>
                <c:pt idx="93">
                  <c:v>9.5440348716004895</c:v>
                </c:pt>
                <c:pt idx="94">
                  <c:v>9.6910925803089203</c:v>
                </c:pt>
                <c:pt idx="95">
                  <c:v>9.6811901828863807</c:v>
                </c:pt>
                <c:pt idx="96">
                  <c:v>9.4152421112479896</c:v>
                </c:pt>
                <c:pt idx="97">
                  <c:v>9.6744622382261003</c:v>
                </c:pt>
                <c:pt idx="98">
                  <c:v>9.6172462806784793</c:v>
                </c:pt>
                <c:pt idx="99">
                  <c:v>9.55994503932531</c:v>
                </c:pt>
                <c:pt idx="100">
                  <c:v>9.6665971761584402</c:v>
                </c:pt>
                <c:pt idx="101">
                  <c:v>9.5052496920307004</c:v>
                </c:pt>
                <c:pt idx="102">
                  <c:v>9.5888420354401607</c:v>
                </c:pt>
                <c:pt idx="103">
                  <c:v>9.5918790865156804</c:v>
                </c:pt>
                <c:pt idx="104">
                  <c:v>9.7514498246944008</c:v>
                </c:pt>
                <c:pt idx="105">
                  <c:v>9.5956220979816198</c:v>
                </c:pt>
                <c:pt idx="106">
                  <c:v>9.6497109826589593</c:v>
                </c:pt>
                <c:pt idx="107">
                  <c:v>9.52229697716289</c:v>
                </c:pt>
                <c:pt idx="108">
                  <c:v>9.5809438074481204</c:v>
                </c:pt>
                <c:pt idx="109">
                  <c:v>9.5349568842982997</c:v>
                </c:pt>
                <c:pt idx="110">
                  <c:v>9.7769686345115101</c:v>
                </c:pt>
                <c:pt idx="111">
                  <c:v>9.70401307685019</c:v>
                </c:pt>
                <c:pt idx="112">
                  <c:v>9.4396664455605102</c:v>
                </c:pt>
                <c:pt idx="113">
                  <c:v>9.5967307874538008</c:v>
                </c:pt>
                <c:pt idx="114">
                  <c:v>9.8315218421302006</c:v>
                </c:pt>
                <c:pt idx="115">
                  <c:v>9.3663981806121495</c:v>
                </c:pt>
                <c:pt idx="116">
                  <c:v>9.7648014782526307</c:v>
                </c:pt>
                <c:pt idx="117">
                  <c:v>9.4017956979058095</c:v>
                </c:pt>
                <c:pt idx="118">
                  <c:v>9.7366483464417701</c:v>
                </c:pt>
                <c:pt idx="119">
                  <c:v>9.4582393632142505</c:v>
                </c:pt>
                <c:pt idx="120">
                  <c:v>9.5893205723491004</c:v>
                </c:pt>
                <c:pt idx="121">
                  <c:v>9.6492182317824309</c:v>
                </c:pt>
                <c:pt idx="122">
                  <c:v>9.6724770207523907</c:v>
                </c:pt>
                <c:pt idx="123">
                  <c:v>9.7882971666824599</c:v>
                </c:pt>
                <c:pt idx="124">
                  <c:v>9.7484743674784404</c:v>
                </c:pt>
                <c:pt idx="125">
                  <c:v>9.3561593859565999</c:v>
                </c:pt>
                <c:pt idx="126">
                  <c:v>9.4976452193689003</c:v>
                </c:pt>
                <c:pt idx="127">
                  <c:v>9.5638207144887701</c:v>
                </c:pt>
                <c:pt idx="128">
                  <c:v>9.8169856912726203</c:v>
                </c:pt>
                <c:pt idx="129">
                  <c:v>9.34095517862219</c:v>
                </c:pt>
                <c:pt idx="130">
                  <c:v>9.6510281436558305</c:v>
                </c:pt>
                <c:pt idx="131">
                  <c:v>9.7311901828863796</c:v>
                </c:pt>
                <c:pt idx="132">
                  <c:v>9.6246564957831904</c:v>
                </c:pt>
                <c:pt idx="133">
                  <c:v>9.8051170283331803</c:v>
                </c:pt>
                <c:pt idx="134">
                  <c:v>9.7962048706529004</c:v>
                </c:pt>
                <c:pt idx="135">
                  <c:v>9</c:v>
                </c:pt>
                <c:pt idx="136">
                  <c:v>9.8780109921349393</c:v>
                </c:pt>
                <c:pt idx="137">
                  <c:v>9.63358760542026</c:v>
                </c:pt>
                <c:pt idx="138">
                  <c:v>9.4859518620297507</c:v>
                </c:pt>
                <c:pt idx="139">
                  <c:v>9.5708897943712703</c:v>
                </c:pt>
                <c:pt idx="140">
                  <c:v>9.7446745001421409</c:v>
                </c:pt>
                <c:pt idx="141">
                  <c:v>9.6405334975836308</c:v>
                </c:pt>
                <c:pt idx="142">
                  <c:v>9.4657538140813102</c:v>
                </c:pt>
                <c:pt idx="143">
                  <c:v>9.6392210745759499</c:v>
                </c:pt>
                <c:pt idx="144">
                  <c:v>9.6871742632426798</c:v>
                </c:pt>
                <c:pt idx="145">
                  <c:v>9.5563015256325201</c:v>
                </c:pt>
                <c:pt idx="146">
                  <c:v>9.4176016298682796</c:v>
                </c:pt>
                <c:pt idx="147">
                  <c:v>9.8335876054202593</c:v>
                </c:pt>
                <c:pt idx="148">
                  <c:v>9.4751208187245304</c:v>
                </c:pt>
                <c:pt idx="149">
                  <c:v>9.5767885909220105</c:v>
                </c:pt>
                <c:pt idx="150">
                  <c:v>9.7015919643703192</c:v>
                </c:pt>
                <c:pt idx="151">
                  <c:v>9.6727755140718301</c:v>
                </c:pt>
                <c:pt idx="152">
                  <c:v>9.5806690040746698</c:v>
                </c:pt>
                <c:pt idx="153">
                  <c:v>9.6935563346915607</c:v>
                </c:pt>
                <c:pt idx="154">
                  <c:v>9.5405382355728197</c:v>
                </c:pt>
                <c:pt idx="155">
                  <c:v>9.7283284374111592</c:v>
                </c:pt>
                <c:pt idx="156">
                  <c:v>9.4609779209703397</c:v>
                </c:pt>
                <c:pt idx="157">
                  <c:v>9.5732587889699605</c:v>
                </c:pt>
                <c:pt idx="158">
                  <c:v>9.6114659338576693</c:v>
                </c:pt>
                <c:pt idx="159">
                  <c:v>9.5208566284468894</c:v>
                </c:pt>
                <c:pt idx="160">
                  <c:v>9.6144413910736297</c:v>
                </c:pt>
                <c:pt idx="161">
                  <c:v>9.6251302947029291</c:v>
                </c:pt>
                <c:pt idx="162">
                  <c:v>9.7169004074670706</c:v>
                </c:pt>
                <c:pt idx="163">
                  <c:v>9.6031412868378698</c:v>
                </c:pt>
                <c:pt idx="164">
                  <c:v>9.5629062825736799</c:v>
                </c:pt>
                <c:pt idx="165">
                  <c:v>9.5723680470008503</c:v>
                </c:pt>
                <c:pt idx="166">
                  <c:v>9.82609210651</c:v>
                </c:pt>
                <c:pt idx="167">
                  <c:v>9.4876054202596407</c:v>
                </c:pt>
                <c:pt idx="168">
                  <c:v>9.5652231592912003</c:v>
                </c:pt>
                <c:pt idx="169">
                  <c:v>9.5270018004358992</c:v>
                </c:pt>
                <c:pt idx="170">
                  <c:v>9.6853738273476697</c:v>
                </c:pt>
                <c:pt idx="171">
                  <c:v>9.5834975836255101</c:v>
                </c:pt>
                <c:pt idx="172">
                  <c:v>9.5632616317634795</c:v>
                </c:pt>
                <c:pt idx="173">
                  <c:v>9.7141665877001806</c:v>
                </c:pt>
                <c:pt idx="174">
                  <c:v>9.63606083578129</c:v>
                </c:pt>
                <c:pt idx="175">
                  <c:v>9.4736946839761202</c:v>
                </c:pt>
                <c:pt idx="176">
                  <c:v>9.5745380460532594</c:v>
                </c:pt>
                <c:pt idx="177">
                  <c:v>9.8378896996114893</c:v>
                </c:pt>
                <c:pt idx="178">
                  <c:v>9.6716004927508799</c:v>
                </c:pt>
                <c:pt idx="179">
                  <c:v>9.2951862029754597</c:v>
                </c:pt>
                <c:pt idx="180">
                  <c:v>9.7579408698948207</c:v>
                </c:pt>
                <c:pt idx="181">
                  <c:v>9.5667866957263303</c:v>
                </c:pt>
                <c:pt idx="182">
                  <c:v>9.5020847152468502</c:v>
                </c:pt>
                <c:pt idx="183">
                  <c:v>9.6217142044916102</c:v>
                </c:pt>
                <c:pt idx="184">
                  <c:v>9.7655216526106301</c:v>
                </c:pt>
                <c:pt idx="185">
                  <c:v>9.7626883350705995</c:v>
                </c:pt>
                <c:pt idx="186">
                  <c:v>9.3921254619539507</c:v>
                </c:pt>
                <c:pt idx="187">
                  <c:v>9.4955652421112493</c:v>
                </c:pt>
                <c:pt idx="188">
                  <c:v>9.6400691746422797</c:v>
                </c:pt>
                <c:pt idx="189">
                  <c:v>9.6481853501373998</c:v>
                </c:pt>
                <c:pt idx="190">
                  <c:v>9.6247749455131206</c:v>
                </c:pt>
                <c:pt idx="191">
                  <c:v>9.6447882118828794</c:v>
                </c:pt>
                <c:pt idx="192">
                  <c:v>9.5477541931204399</c:v>
                </c:pt>
                <c:pt idx="193">
                  <c:v>9.6507912441959594</c:v>
                </c:pt>
                <c:pt idx="194">
                  <c:v>9.6828295271486802</c:v>
                </c:pt>
                <c:pt idx="195">
                  <c:v>9.6298682839003096</c:v>
                </c:pt>
                <c:pt idx="196">
                  <c:v>9.6166871979531905</c:v>
                </c:pt>
                <c:pt idx="197">
                  <c:v>9.6115180517388392</c:v>
                </c:pt>
                <c:pt idx="198">
                  <c:v>9.5056618970908708</c:v>
                </c:pt>
                <c:pt idx="199">
                  <c:v>9.8385577560883206</c:v>
                </c:pt>
                <c:pt idx="200">
                  <c:v>9.3599782052496892</c:v>
                </c:pt>
                <c:pt idx="201">
                  <c:v>9.6396522315929101</c:v>
                </c:pt>
                <c:pt idx="202">
                  <c:v>9.5831706623708897</c:v>
                </c:pt>
                <c:pt idx="203">
                  <c:v>9.4684686818914106</c:v>
                </c:pt>
                <c:pt idx="204">
                  <c:v>9.5283047474651799</c:v>
                </c:pt>
                <c:pt idx="205">
                  <c:v>9.8735051644082308</c:v>
                </c:pt>
                <c:pt idx="206">
                  <c:v>9.6330853785653403</c:v>
                </c:pt>
                <c:pt idx="207">
                  <c:v>9.5615417416848292</c:v>
                </c:pt>
                <c:pt idx="208">
                  <c:v>9.6030370510755194</c:v>
                </c:pt>
                <c:pt idx="209">
                  <c:v>9.5090353453994094</c:v>
                </c:pt>
                <c:pt idx="210">
                  <c:v>9.6726049464607193</c:v>
                </c:pt>
                <c:pt idx="211">
                  <c:v>9.6274329574528608</c:v>
                </c:pt>
                <c:pt idx="212">
                  <c:v>9.6021557850848094</c:v>
                </c:pt>
                <c:pt idx="213">
                  <c:v>9.4930256799014501</c:v>
                </c:pt>
                <c:pt idx="214">
                  <c:v>9.7637117407372305</c:v>
                </c:pt>
                <c:pt idx="215">
                  <c:v>9.6360750497488894</c:v>
                </c:pt>
                <c:pt idx="216">
                  <c:v>9.7586515682744306</c:v>
                </c:pt>
                <c:pt idx="217">
                  <c:v>9.5108784231971999</c:v>
                </c:pt>
                <c:pt idx="218">
                  <c:v>9.6040083388609894</c:v>
                </c:pt>
                <c:pt idx="219">
                  <c:v>9.7908651568274401</c:v>
                </c:pt>
                <c:pt idx="220">
                  <c:v>9.3642755614517199</c:v>
                </c:pt>
                <c:pt idx="221">
                  <c:v>9.5227470861366399</c:v>
                </c:pt>
                <c:pt idx="222">
                  <c:v>9.4398891310527802</c:v>
                </c:pt>
                <c:pt idx="223">
                  <c:v>9.6060646261726497</c:v>
                </c:pt>
                <c:pt idx="224">
                  <c:v>9.7945181464986302</c:v>
                </c:pt>
                <c:pt idx="225">
                  <c:v>9.5749928930161996</c:v>
                </c:pt>
                <c:pt idx="226">
                  <c:v>9.6905524495404194</c:v>
                </c:pt>
                <c:pt idx="227">
                  <c:v>9.8035345399412499</c:v>
                </c:pt>
                <c:pt idx="228">
                  <c:v>9.6535155879844599</c:v>
                </c:pt>
                <c:pt idx="229">
                  <c:v>9.6542073344072801</c:v>
                </c:pt>
                <c:pt idx="230">
                  <c:v>9.1816734577845196</c:v>
                </c:pt>
                <c:pt idx="231">
                  <c:v>9.33321330427367</c:v>
                </c:pt>
                <c:pt idx="232">
                  <c:v>9.6520610253008599</c:v>
                </c:pt>
                <c:pt idx="233">
                  <c:v>9.7649909978205294</c:v>
                </c:pt>
                <c:pt idx="234">
                  <c:v>9.7142802994409205</c:v>
                </c:pt>
                <c:pt idx="235">
                  <c:v>9.8632663697526795</c:v>
                </c:pt>
                <c:pt idx="236">
                  <c:v>9.7582346252250503</c:v>
                </c:pt>
                <c:pt idx="237">
                  <c:v>9.5567658485738693</c:v>
                </c:pt>
                <c:pt idx="238">
                  <c:v>9.4030844309674997</c:v>
                </c:pt>
                <c:pt idx="239">
                  <c:v>9.5923718373922107</c:v>
                </c:pt>
                <c:pt idx="240">
                  <c:v>9.5637259547048199</c:v>
                </c:pt>
                <c:pt idx="241">
                  <c:v>9.8019662655169206</c:v>
                </c:pt>
                <c:pt idx="242">
                  <c:v>9.38557756088316</c:v>
                </c:pt>
                <c:pt idx="243">
                  <c:v>9.54869705297072</c:v>
                </c:pt>
                <c:pt idx="244">
                  <c:v>9.7762484601535107</c:v>
                </c:pt>
                <c:pt idx="245">
                  <c:v>9.5888657253861496</c:v>
                </c:pt>
                <c:pt idx="246">
                  <c:v>9.1126788590922008</c:v>
                </c:pt>
                <c:pt idx="247">
                  <c:v>9.8373116649294001</c:v>
                </c:pt>
                <c:pt idx="248">
                  <c:v>9.4068937742821905</c:v>
                </c:pt>
                <c:pt idx="249">
                  <c:v>10</c:v>
                </c:pt>
                <c:pt idx="250">
                  <c:v>9.8560267222590703</c:v>
                </c:pt>
                <c:pt idx="251">
                  <c:v>9.60317445276225</c:v>
                </c:pt>
                <c:pt idx="252">
                  <c:v>9.4506301525632495</c:v>
                </c:pt>
                <c:pt idx="253">
                  <c:v>9.6333601819387908</c:v>
                </c:pt>
                <c:pt idx="254">
                  <c:v>9.5983938216620892</c:v>
                </c:pt>
                <c:pt idx="255">
                  <c:v>9.4684023500426395</c:v>
                </c:pt>
                <c:pt idx="256">
                  <c:v>9.4558940585615492</c:v>
                </c:pt>
                <c:pt idx="257">
                  <c:v>9.7496588647777909</c:v>
                </c:pt>
                <c:pt idx="258">
                  <c:v>9.85231687671752</c:v>
                </c:pt>
                <c:pt idx="259">
                  <c:v>9.4500142139675898</c:v>
                </c:pt>
                <c:pt idx="260">
                  <c:v>9.4577513503269195</c:v>
                </c:pt>
                <c:pt idx="261">
                  <c:v>9.6812470387567497</c:v>
                </c:pt>
                <c:pt idx="262">
                  <c:v>9.4195347294608194</c:v>
                </c:pt>
                <c:pt idx="263">
                  <c:v>9.70608831611864</c:v>
                </c:pt>
                <c:pt idx="264">
                  <c:v>9.6958210935279094</c:v>
                </c:pt>
                <c:pt idx="265">
                  <c:v>9.6769165166303406</c:v>
                </c:pt>
                <c:pt idx="266">
                  <c:v>9.5589026817018894</c:v>
                </c:pt>
                <c:pt idx="267">
                  <c:v>9.7613569601061307</c:v>
                </c:pt>
                <c:pt idx="268">
                  <c:v>9.4349616222874992</c:v>
                </c:pt>
                <c:pt idx="269">
                  <c:v>9.6833886098739708</c:v>
                </c:pt>
                <c:pt idx="270">
                  <c:v>9.6147304084146707</c:v>
                </c:pt>
                <c:pt idx="271">
                  <c:v>9.6062351937837605</c:v>
                </c:pt>
                <c:pt idx="272">
                  <c:v>9.6131052781199706</c:v>
                </c:pt>
                <c:pt idx="273">
                  <c:v>9.5049275087652791</c:v>
                </c:pt>
                <c:pt idx="274">
                  <c:v>9.6282905334975801</c:v>
                </c:pt>
                <c:pt idx="275">
                  <c:v>9.6383492845636294</c:v>
                </c:pt>
                <c:pt idx="276">
                  <c:v>9.6716573486212507</c:v>
                </c:pt>
                <c:pt idx="277">
                  <c:v>9.5804747465175808</c:v>
                </c:pt>
                <c:pt idx="278">
                  <c:v>9.5953330806405805</c:v>
                </c:pt>
                <c:pt idx="279">
                  <c:v>9.4648915000473792</c:v>
                </c:pt>
                <c:pt idx="280">
                  <c:v>9.5871031934047206</c:v>
                </c:pt>
                <c:pt idx="281">
                  <c:v>9.7622477020752392</c:v>
                </c:pt>
                <c:pt idx="282">
                  <c:v>9.5741258409930801</c:v>
                </c:pt>
                <c:pt idx="283">
                  <c:v>9.6222164313465406</c:v>
                </c:pt>
                <c:pt idx="284">
                  <c:v>9.6886098739694901</c:v>
                </c:pt>
                <c:pt idx="285">
                  <c:v>9.4496399128210005</c:v>
                </c:pt>
                <c:pt idx="286">
                  <c:v>9.6801525632521592</c:v>
                </c:pt>
                <c:pt idx="287">
                  <c:v>9.61416184971098</c:v>
                </c:pt>
                <c:pt idx="288">
                  <c:v>9.4892874064247099</c:v>
                </c:pt>
                <c:pt idx="289">
                  <c:v>9.7692362361413796</c:v>
                </c:pt>
                <c:pt idx="290">
                  <c:v>9.6203401876243699</c:v>
                </c:pt>
                <c:pt idx="291">
                  <c:v>9.6112811522789698</c:v>
                </c:pt>
                <c:pt idx="292">
                  <c:v>9.6389036292997297</c:v>
                </c:pt>
                <c:pt idx="293">
                  <c:v>9.4455368141760605</c:v>
                </c:pt>
                <c:pt idx="294">
                  <c:v>9.7483511797593092</c:v>
                </c:pt>
                <c:pt idx="295">
                  <c:v>9.5195299914716198</c:v>
                </c:pt>
                <c:pt idx="296">
                  <c:v>9.6252297924760697</c:v>
                </c:pt>
                <c:pt idx="297">
                  <c:v>9.6094001705676106</c:v>
                </c:pt>
                <c:pt idx="298">
                  <c:v>9.6586989481663998</c:v>
                </c:pt>
                <c:pt idx="299">
                  <c:v>9.7472614422439108</c:v>
                </c:pt>
                <c:pt idx="300">
                  <c:v>9.2972709182223099</c:v>
                </c:pt>
                <c:pt idx="301">
                  <c:v>9.6463185823936293</c:v>
                </c:pt>
                <c:pt idx="302">
                  <c:v>9.6834644177011295</c:v>
                </c:pt>
                <c:pt idx="303">
                  <c:v>9.64719984838435</c:v>
                </c:pt>
                <c:pt idx="304">
                  <c:v>9.6514261347484105</c:v>
                </c:pt>
                <c:pt idx="305">
                  <c:v>9.6237136359329103</c:v>
                </c:pt>
                <c:pt idx="306">
                  <c:v>9.6519141476357397</c:v>
                </c:pt>
                <c:pt idx="307">
                  <c:v>9.3868426039988595</c:v>
                </c:pt>
                <c:pt idx="308">
                  <c:v>9.7377191320003806</c:v>
                </c:pt>
                <c:pt idx="309">
                  <c:v>9.6270018004359006</c:v>
                </c:pt>
                <c:pt idx="310">
                  <c:v>9.5178716952525306</c:v>
                </c:pt>
                <c:pt idx="311">
                  <c:v>9.6031791907514492</c:v>
                </c:pt>
                <c:pt idx="312">
                  <c:v>9.7937837581730296</c:v>
                </c:pt>
                <c:pt idx="313">
                  <c:v>9.3465791717994904</c:v>
                </c:pt>
                <c:pt idx="314">
                  <c:v>9.7049654126788596</c:v>
                </c:pt>
                <c:pt idx="315">
                  <c:v>9.7162986828389997</c:v>
                </c:pt>
                <c:pt idx="316">
                  <c:v>9.5451435610726794</c:v>
                </c:pt>
                <c:pt idx="317">
                  <c:v>9.5668293376291107</c:v>
                </c:pt>
                <c:pt idx="318">
                  <c:v>9.6703401876243706</c:v>
                </c:pt>
                <c:pt idx="319">
                  <c:v>9.4713635932910094</c:v>
                </c:pt>
                <c:pt idx="320">
                  <c:v>9.6063868094380709</c:v>
                </c:pt>
                <c:pt idx="321">
                  <c:v>9.751080261537</c:v>
                </c:pt>
                <c:pt idx="322">
                  <c:v>9.5940490855680807</c:v>
                </c:pt>
                <c:pt idx="323">
                  <c:v>9.6735478063109994</c:v>
                </c:pt>
                <c:pt idx="324">
                  <c:v>9.5264569316782008</c:v>
                </c:pt>
                <c:pt idx="325">
                  <c:v>9.5324599639912808</c:v>
                </c:pt>
                <c:pt idx="326">
                  <c:v>9.72904387377997</c:v>
                </c:pt>
                <c:pt idx="327">
                  <c:v>9.6652942291291595</c:v>
                </c:pt>
                <c:pt idx="328">
                  <c:v>9.4997299346157504</c:v>
                </c:pt>
                <c:pt idx="329">
                  <c:v>9.6081019615275292</c:v>
                </c:pt>
                <c:pt idx="330">
                  <c:v>9.6336349853122307</c:v>
                </c:pt>
                <c:pt idx="331">
                  <c:v>9.4997157206481599</c:v>
                </c:pt>
                <c:pt idx="332">
                  <c:v>9.6181559746043792</c:v>
                </c:pt>
                <c:pt idx="333">
                  <c:v>9.6652326352695894</c:v>
                </c:pt>
                <c:pt idx="334">
                  <c:v>9.6077039704349492</c:v>
                </c:pt>
                <c:pt idx="335">
                  <c:v>9.6769117786411503</c:v>
                </c:pt>
                <c:pt idx="336">
                  <c:v>9.5689661707571307</c:v>
                </c:pt>
                <c:pt idx="337">
                  <c:v>9.6101819387851801</c:v>
                </c:pt>
                <c:pt idx="338">
                  <c:v>9.6467971193025708</c:v>
                </c:pt>
                <c:pt idx="339">
                  <c:v>9.5333933478631696</c:v>
                </c:pt>
                <c:pt idx="340">
                  <c:v>9.7063583815028895</c:v>
                </c:pt>
                <c:pt idx="341">
                  <c:v>9.7086373543068305</c:v>
                </c:pt>
                <c:pt idx="342">
                  <c:v>9.4654363688050793</c:v>
                </c:pt>
                <c:pt idx="343">
                  <c:v>9.5407514450867108</c:v>
                </c:pt>
                <c:pt idx="344">
                  <c:v>9.5475315076281593</c:v>
                </c:pt>
                <c:pt idx="345">
                  <c:v>9.6941722732872204</c:v>
                </c:pt>
                <c:pt idx="346">
                  <c:v>9.6285416469250507</c:v>
                </c:pt>
                <c:pt idx="347">
                  <c:v>9.5447503079693004</c:v>
                </c:pt>
                <c:pt idx="348">
                  <c:v>9.5069127262389799</c:v>
                </c:pt>
                <c:pt idx="349">
                  <c:v>9.8116459774471707</c:v>
                </c:pt>
                <c:pt idx="350">
                  <c:v>9.6674358002463805</c:v>
                </c:pt>
                <c:pt idx="351">
                  <c:v>9.6132284658391001</c:v>
                </c:pt>
                <c:pt idx="352">
                  <c:v>9.5167914337155306</c:v>
                </c:pt>
                <c:pt idx="353">
                  <c:v>9.7252913863356394</c:v>
                </c:pt>
                <c:pt idx="354">
                  <c:v>9.5321472567042491</c:v>
                </c:pt>
                <c:pt idx="355">
                  <c:v>9.5268122808680005</c:v>
                </c:pt>
                <c:pt idx="356">
                  <c:v>9.6101203449256101</c:v>
                </c:pt>
                <c:pt idx="357">
                  <c:v>9.6306737420638697</c:v>
                </c:pt>
                <c:pt idx="358">
                  <c:v>9.5876622761300094</c:v>
                </c:pt>
                <c:pt idx="359">
                  <c:v>9.51398180612148</c:v>
                </c:pt>
                <c:pt idx="360">
                  <c:v>9.7981332322562302</c:v>
                </c:pt>
                <c:pt idx="361">
                  <c:v>9.3207287027385597</c:v>
                </c:pt>
                <c:pt idx="362">
                  <c:v>9.6976878612716799</c:v>
                </c:pt>
                <c:pt idx="363">
                  <c:v>9.8538472472282805</c:v>
                </c:pt>
                <c:pt idx="364">
                  <c:v>9.4860513598029002</c:v>
                </c:pt>
                <c:pt idx="365">
                  <c:v>9.5101772007959795</c:v>
                </c:pt>
                <c:pt idx="366">
                  <c:v>9.6716431346536496</c:v>
                </c:pt>
                <c:pt idx="367">
                  <c:v>9.5481095423102396</c:v>
                </c:pt>
                <c:pt idx="368">
                  <c:v>9.7365156827442405</c:v>
                </c:pt>
                <c:pt idx="369">
                  <c:v>9.5810575191888603</c:v>
                </c:pt>
                <c:pt idx="370">
                  <c:v>9.70189993366815</c:v>
                </c:pt>
                <c:pt idx="371">
                  <c:v>9.4210887899175599</c:v>
                </c:pt>
                <c:pt idx="372">
                  <c:v>9.7095138823083502</c:v>
                </c:pt>
                <c:pt idx="373">
                  <c:v>9.5778167345778495</c:v>
                </c:pt>
                <c:pt idx="374">
                  <c:v>9.4685587036861598</c:v>
                </c:pt>
                <c:pt idx="375">
                  <c:v>9.7708234625225092</c:v>
                </c:pt>
                <c:pt idx="376">
                  <c:v>9.6455557661328495</c:v>
                </c:pt>
                <c:pt idx="377">
                  <c:v>9.5634701032881608</c:v>
                </c:pt>
                <c:pt idx="378">
                  <c:v>9.70950440632995</c:v>
                </c:pt>
                <c:pt idx="379">
                  <c:v>9.4332938500900205</c:v>
                </c:pt>
                <c:pt idx="380">
                  <c:v>9.7020894532360504</c:v>
                </c:pt>
                <c:pt idx="381">
                  <c:v>9.6063489055245004</c:v>
                </c:pt>
                <c:pt idx="382">
                  <c:v>9.43526959158533</c:v>
                </c:pt>
                <c:pt idx="383">
                  <c:v>9.6918553965697001</c:v>
                </c:pt>
                <c:pt idx="384">
                  <c:v>9.6415142613474902</c:v>
                </c:pt>
                <c:pt idx="385">
                  <c:v>9.6141476357433895</c:v>
                </c:pt>
                <c:pt idx="386">
                  <c:v>9.4740879370794993</c:v>
                </c:pt>
                <c:pt idx="387">
                  <c:v>9.7916184971098303</c:v>
                </c:pt>
                <c:pt idx="388">
                  <c:v>9.5570027480337405</c:v>
                </c:pt>
                <c:pt idx="389">
                  <c:v>9.7484175116080696</c:v>
                </c:pt>
                <c:pt idx="390">
                  <c:v>9.5258741590069196</c:v>
                </c:pt>
                <c:pt idx="391">
                  <c:v>9.5784705770870904</c:v>
                </c:pt>
                <c:pt idx="392">
                  <c:v>9.6229223917369495</c:v>
                </c:pt>
                <c:pt idx="393">
                  <c:v>9.5780678480053094</c:v>
                </c:pt>
                <c:pt idx="394">
                  <c:v>9.5981521842130206</c:v>
                </c:pt>
                <c:pt idx="395">
                  <c:v>9.5545342556619008</c:v>
                </c:pt>
                <c:pt idx="396">
                  <c:v>9.5820335449635206</c:v>
                </c:pt>
                <c:pt idx="397">
                  <c:v>9.5983843456836908</c:v>
                </c:pt>
                <c:pt idx="398">
                  <c:v>9.6478679048611795</c:v>
                </c:pt>
                <c:pt idx="399">
                  <c:v>9.6121529422912904</c:v>
                </c:pt>
                <c:pt idx="400">
                  <c:v>9.5987775987870805</c:v>
                </c:pt>
                <c:pt idx="401">
                  <c:v>9.57364256609495</c:v>
                </c:pt>
                <c:pt idx="402">
                  <c:v>9.7873779967781704</c:v>
                </c:pt>
                <c:pt idx="403">
                  <c:v>9.4259073249313001</c:v>
                </c:pt>
                <c:pt idx="404">
                  <c:v>9.7323652042073405</c:v>
                </c:pt>
                <c:pt idx="405">
                  <c:v>9.4556761110584695</c:v>
                </c:pt>
                <c:pt idx="406">
                  <c:v>9.7424286932625801</c:v>
                </c:pt>
                <c:pt idx="407">
                  <c:v>9.7052970719226792</c:v>
                </c:pt>
                <c:pt idx="408">
                  <c:v>9.5578508481000704</c:v>
                </c:pt>
                <c:pt idx="409">
                  <c:v>9.5110916327110804</c:v>
                </c:pt>
                <c:pt idx="410">
                  <c:v>9.7103525063962906</c:v>
                </c:pt>
                <c:pt idx="411">
                  <c:v>9.5868094380744804</c:v>
                </c:pt>
                <c:pt idx="412">
                  <c:v>9.4111721785274298</c:v>
                </c:pt>
                <c:pt idx="413">
                  <c:v>9.7173031365488498</c:v>
                </c:pt>
                <c:pt idx="414">
                  <c:v>9.7528001516156504</c:v>
                </c:pt>
                <c:pt idx="415">
                  <c:v>9.5284705770870808</c:v>
                </c:pt>
                <c:pt idx="416">
                  <c:v>9.5534966360276705</c:v>
                </c:pt>
                <c:pt idx="417">
                  <c:v>9.6428645882687398</c:v>
                </c:pt>
                <c:pt idx="418">
                  <c:v>9.5556618970908804</c:v>
                </c:pt>
                <c:pt idx="419">
                  <c:v>9.7504501089737499</c:v>
                </c:pt>
                <c:pt idx="420">
                  <c:v>9.6148725480905899</c:v>
                </c:pt>
                <c:pt idx="421">
                  <c:v>9.4986828390031306</c:v>
                </c:pt>
                <c:pt idx="422">
                  <c:v>9.6095423102435298</c:v>
                </c:pt>
                <c:pt idx="423">
                  <c:v>9.5386714678290492</c:v>
                </c:pt>
                <c:pt idx="424">
                  <c:v>9.6787643324173196</c:v>
                </c:pt>
                <c:pt idx="425">
                  <c:v>9.5348858144603401</c:v>
                </c:pt>
                <c:pt idx="426">
                  <c:v>9.7190419785842899</c:v>
                </c:pt>
                <c:pt idx="427">
                  <c:v>9.5608357812944202</c:v>
                </c:pt>
                <c:pt idx="428">
                  <c:v>9.6562304557945602</c:v>
                </c:pt>
                <c:pt idx="429">
                  <c:v>9.4085710224580694</c:v>
                </c:pt>
                <c:pt idx="430">
                  <c:v>9.8031128589026792</c:v>
                </c:pt>
                <c:pt idx="431">
                  <c:v>9.6015777504027309</c:v>
                </c:pt>
                <c:pt idx="432">
                  <c:v>9.6987349568842998</c:v>
                </c:pt>
                <c:pt idx="433">
                  <c:v>9.4962190846204901</c:v>
                </c:pt>
                <c:pt idx="434">
                  <c:v>9.6218231782431491</c:v>
                </c:pt>
                <c:pt idx="435">
                  <c:v>9.4692030702170005</c:v>
                </c:pt>
                <c:pt idx="436">
                  <c:v>9.77187529612433</c:v>
                </c:pt>
                <c:pt idx="437">
                  <c:v>9.5905619255188093</c:v>
                </c:pt>
                <c:pt idx="438">
                  <c:v>9.5527101298209001</c:v>
                </c:pt>
                <c:pt idx="439">
                  <c:v>9.4981048043210503</c:v>
                </c:pt>
                <c:pt idx="440">
                  <c:v>9.6578413721216698</c:v>
                </c:pt>
                <c:pt idx="441">
                  <c:v>9.6756893774282204</c:v>
                </c:pt>
                <c:pt idx="442">
                  <c:v>9.7329669288354008</c:v>
                </c:pt>
                <c:pt idx="443">
                  <c:v>9.6876859660759997</c:v>
                </c:pt>
                <c:pt idx="444">
                  <c:v>9.4664787264285</c:v>
                </c:pt>
                <c:pt idx="445">
                  <c:v>9.5844641334217808</c:v>
                </c:pt>
                <c:pt idx="446">
                  <c:v>9.4629726144224406</c:v>
                </c:pt>
                <c:pt idx="447">
                  <c:v>9.7039420070122198</c:v>
                </c:pt>
                <c:pt idx="448">
                  <c:v>9.5714014972045902</c:v>
                </c:pt>
                <c:pt idx="449">
                  <c:v>9.6460106130958003</c:v>
                </c:pt>
                <c:pt idx="450">
                  <c:v>9.7214251871505706</c:v>
                </c:pt>
                <c:pt idx="451">
                  <c:v>9.6312991566379207</c:v>
                </c:pt>
                <c:pt idx="452">
                  <c:v>9.4873637828105792</c:v>
                </c:pt>
                <c:pt idx="453">
                  <c:v>9.7066805647683108</c:v>
                </c:pt>
                <c:pt idx="454">
                  <c:v>9.6181654505827705</c:v>
                </c:pt>
                <c:pt idx="455">
                  <c:v>9.5951435610726801</c:v>
                </c:pt>
                <c:pt idx="456">
                  <c:v>9.6265137875485607</c:v>
                </c:pt>
                <c:pt idx="457">
                  <c:v>9.5321235667582709</c:v>
                </c:pt>
                <c:pt idx="458">
                  <c:v>9.5621813702264795</c:v>
                </c:pt>
                <c:pt idx="459">
                  <c:v>9.6315692220221703</c:v>
                </c:pt>
                <c:pt idx="460">
                  <c:v>9.6257651852553803</c:v>
                </c:pt>
                <c:pt idx="461">
                  <c:v>9.6514593006727907</c:v>
                </c:pt>
                <c:pt idx="462">
                  <c:v>9.5703780915379504</c:v>
                </c:pt>
                <c:pt idx="463">
                  <c:v>9.5784468871410997</c:v>
                </c:pt>
                <c:pt idx="464">
                  <c:v>9.7128636406708999</c:v>
                </c:pt>
                <c:pt idx="465">
                  <c:v>9.4566568748223307</c:v>
                </c:pt>
                <c:pt idx="466">
                  <c:v>9.6642281815597499</c:v>
                </c:pt>
                <c:pt idx="467">
                  <c:v>9.5451293471050906</c:v>
                </c:pt>
                <c:pt idx="468">
                  <c:v>9.5784658390978894</c:v>
                </c:pt>
                <c:pt idx="469">
                  <c:v>9.6053965696958201</c:v>
                </c:pt>
                <c:pt idx="470">
                  <c:v>9.6890173410404596</c:v>
                </c:pt>
                <c:pt idx="471">
                  <c:v>9.4841277361887606</c:v>
                </c:pt>
                <c:pt idx="472">
                  <c:v>9.7281436558324703</c:v>
                </c:pt>
                <c:pt idx="473">
                  <c:v>9.7514829906187792</c:v>
                </c:pt>
                <c:pt idx="474">
                  <c:v>9.5408130389462702</c:v>
                </c:pt>
                <c:pt idx="475">
                  <c:v>9.5135080072017395</c:v>
                </c:pt>
                <c:pt idx="476">
                  <c:v>9.6843693736378302</c:v>
                </c:pt>
                <c:pt idx="477">
                  <c:v>9.6391831706623705</c:v>
                </c:pt>
                <c:pt idx="478">
                  <c:v>9.5489292144413902</c:v>
                </c:pt>
                <c:pt idx="479">
                  <c:v>9.6417464228181604</c:v>
                </c:pt>
                <c:pt idx="480">
                  <c:v>9.6697289870179102</c:v>
                </c:pt>
                <c:pt idx="481">
                  <c:v>9.5895479958305696</c:v>
                </c:pt>
                <c:pt idx="482">
                  <c:v>9.5289775419312104</c:v>
                </c:pt>
                <c:pt idx="483">
                  <c:v>9.6012129252345293</c:v>
                </c:pt>
                <c:pt idx="484">
                  <c:v>9.6437269023026602</c:v>
                </c:pt>
                <c:pt idx="485">
                  <c:v>9.6231971951104001</c:v>
                </c:pt>
                <c:pt idx="486">
                  <c:v>9.4668814555102792</c:v>
                </c:pt>
                <c:pt idx="487">
                  <c:v>9.6427177106036197</c:v>
                </c:pt>
                <c:pt idx="488">
                  <c:v>9.6211882876906998</c:v>
                </c:pt>
                <c:pt idx="489">
                  <c:v>9.6665592722448608</c:v>
                </c:pt>
                <c:pt idx="490">
                  <c:v>9.6834549417227294</c:v>
                </c:pt>
                <c:pt idx="491">
                  <c:v>9.6080830095707395</c:v>
                </c:pt>
                <c:pt idx="492">
                  <c:v>9.4438169240974101</c:v>
                </c:pt>
                <c:pt idx="493">
                  <c:v>9.6951056571591003</c:v>
                </c:pt>
                <c:pt idx="494">
                  <c:v>9.5790059698663903</c:v>
                </c:pt>
                <c:pt idx="495">
                  <c:v>9.65189519567895</c:v>
                </c:pt>
                <c:pt idx="496">
                  <c:v>9.5783616033355408</c:v>
                </c:pt>
                <c:pt idx="497">
                  <c:v>9.5923434094570297</c:v>
                </c:pt>
                <c:pt idx="498">
                  <c:v>9.65187150573297</c:v>
                </c:pt>
                <c:pt idx="499">
                  <c:v>9.6066284468871395</c:v>
                </c:pt>
                <c:pt idx="500">
                  <c:v>9.5081256514735202</c:v>
                </c:pt>
                <c:pt idx="501">
                  <c:v>9.6740642471335203</c:v>
                </c:pt>
                <c:pt idx="502">
                  <c:v>9.5685018478157904</c:v>
                </c:pt>
                <c:pt idx="503">
                  <c:v>9.7628920686060798</c:v>
                </c:pt>
                <c:pt idx="504">
                  <c:v>9.3897991092580302</c:v>
                </c:pt>
                <c:pt idx="505">
                  <c:v>9.7943570548659107</c:v>
                </c:pt>
                <c:pt idx="506">
                  <c:v>9.4691035724438599</c:v>
                </c:pt>
                <c:pt idx="507">
                  <c:v>9.5661233772387</c:v>
                </c:pt>
                <c:pt idx="508">
                  <c:v>9.6312138728323706</c:v>
                </c:pt>
                <c:pt idx="509">
                  <c:v>9.6560977920970306</c:v>
                </c:pt>
                <c:pt idx="510">
                  <c:v>9.5412441959632304</c:v>
                </c:pt>
                <c:pt idx="511">
                  <c:v>9.6379702454278409</c:v>
                </c:pt>
                <c:pt idx="512">
                  <c:v>9.7032644745570007</c:v>
                </c:pt>
                <c:pt idx="513">
                  <c:v>9.5593433146972409</c:v>
                </c:pt>
                <c:pt idx="514">
                  <c:v>9.5454562683597093</c:v>
                </c:pt>
                <c:pt idx="515">
                  <c:v>9.7061546479674004</c:v>
                </c:pt>
                <c:pt idx="516">
                  <c:v>9.5002037335354892</c:v>
                </c:pt>
                <c:pt idx="517">
                  <c:v>9.6815976499573608</c:v>
                </c:pt>
                <c:pt idx="518">
                  <c:v>9.4824457500236896</c:v>
                </c:pt>
                <c:pt idx="519">
                  <c:v>9.6877380839571696</c:v>
                </c:pt>
                <c:pt idx="520">
                  <c:v>9.7356012508291503</c:v>
                </c:pt>
                <c:pt idx="521">
                  <c:v>9.6493414195015603</c:v>
                </c:pt>
                <c:pt idx="522">
                  <c:v>9.5849237183739202</c:v>
                </c:pt>
                <c:pt idx="523">
                  <c:v>9.5449445655263894</c:v>
                </c:pt>
                <c:pt idx="524">
                  <c:v>9.5729366057045393</c:v>
                </c:pt>
                <c:pt idx="525">
                  <c:v>9.5332464701980495</c:v>
                </c:pt>
                <c:pt idx="526">
                  <c:v>9.6269307305979304</c:v>
                </c:pt>
                <c:pt idx="527">
                  <c:v>9.6546669193594301</c:v>
                </c:pt>
                <c:pt idx="528">
                  <c:v>9.64190277646167</c:v>
                </c:pt>
                <c:pt idx="529">
                  <c:v>9.7018241258409894</c:v>
                </c:pt>
                <c:pt idx="530">
                  <c:v>9.4881408130389495</c:v>
                </c:pt>
                <c:pt idx="531">
                  <c:v>9.7030844309675004</c:v>
                </c:pt>
                <c:pt idx="532">
                  <c:v>9.5844499194541797</c:v>
                </c:pt>
                <c:pt idx="533">
                  <c:v>9.6214725670425505</c:v>
                </c:pt>
                <c:pt idx="534">
                  <c:v>9.5852127357149595</c:v>
                </c:pt>
                <c:pt idx="535">
                  <c:v>9.6149957358097193</c:v>
                </c:pt>
                <c:pt idx="536">
                  <c:v>9.4960864209229605</c:v>
                </c:pt>
                <c:pt idx="537">
                  <c:v>9.6998057424429103</c:v>
                </c:pt>
                <c:pt idx="538">
                  <c:v>9.5890078650620705</c:v>
                </c:pt>
                <c:pt idx="539">
                  <c:v>9.5613048422249598</c:v>
                </c:pt>
                <c:pt idx="540">
                  <c:v>9.68965696958211</c:v>
                </c:pt>
                <c:pt idx="541">
                  <c:v>9.4637401686724196</c:v>
                </c:pt>
                <c:pt idx="542">
                  <c:v>9.5905240216052299</c:v>
                </c:pt>
                <c:pt idx="543">
                  <c:v>9.6917132568937703</c:v>
                </c:pt>
                <c:pt idx="544">
                  <c:v>9.7517577939922298</c:v>
                </c:pt>
                <c:pt idx="545">
                  <c:v>9.5132189898607002</c:v>
                </c:pt>
                <c:pt idx="546">
                  <c:v>9.5329242869326301</c:v>
                </c:pt>
                <c:pt idx="547">
                  <c:v>9.6148820240689901</c:v>
                </c:pt>
                <c:pt idx="548">
                  <c:v>9.5864209229603006</c:v>
                </c:pt>
                <c:pt idx="549">
                  <c:v>9.6591916990429301</c:v>
                </c:pt>
                <c:pt idx="550">
                  <c:v>9.6701364540888903</c:v>
                </c:pt>
                <c:pt idx="551">
                  <c:v>9.5002037335354892</c:v>
                </c:pt>
                <c:pt idx="552">
                  <c:v>9.6615559556524193</c:v>
                </c:pt>
                <c:pt idx="553">
                  <c:v>9.5497915284753194</c:v>
                </c:pt>
                <c:pt idx="554">
                  <c:v>9.6045579456078798</c:v>
                </c:pt>
                <c:pt idx="555">
                  <c:v>9.6716431346536496</c:v>
                </c:pt>
                <c:pt idx="556">
                  <c:v>9.6618260210366707</c:v>
                </c:pt>
                <c:pt idx="557">
                  <c:v>9.6304036766796202</c:v>
                </c:pt>
                <c:pt idx="558">
                  <c:v>9.5214915189993405</c:v>
                </c:pt>
                <c:pt idx="559">
                  <c:v>9.5752771723680503</c:v>
                </c:pt>
                <c:pt idx="560">
                  <c:v>9.62957452857008</c:v>
                </c:pt>
                <c:pt idx="561">
                  <c:v>9.5154126788590894</c:v>
                </c:pt>
                <c:pt idx="562">
                  <c:v>9.8584099308253599</c:v>
                </c:pt>
                <c:pt idx="563">
                  <c:v>9.6771249881550307</c:v>
                </c:pt>
                <c:pt idx="564">
                  <c:v>9.4968208092485504</c:v>
                </c:pt>
                <c:pt idx="565">
                  <c:v>9.5584478347389403</c:v>
                </c:pt>
                <c:pt idx="566">
                  <c:v>9.4995309390694604</c:v>
                </c:pt>
                <c:pt idx="567">
                  <c:v>9.6588979437126898</c:v>
                </c:pt>
                <c:pt idx="568">
                  <c:v>9.4977778830664299</c:v>
                </c:pt>
                <c:pt idx="569">
                  <c:v>9.6309390694589201</c:v>
                </c:pt>
                <c:pt idx="570">
                  <c:v>9.6249407751350304</c:v>
                </c:pt>
                <c:pt idx="571">
                  <c:v>9.6210935279067602</c:v>
                </c:pt>
                <c:pt idx="572">
                  <c:v>9.6657253861461196</c:v>
                </c:pt>
                <c:pt idx="573">
                  <c:v>9.6430067279446607</c:v>
                </c:pt>
                <c:pt idx="574">
                  <c:v>9.6654884866862503</c:v>
                </c:pt>
                <c:pt idx="575">
                  <c:v>9.5834454657443402</c:v>
                </c:pt>
                <c:pt idx="576">
                  <c:v>9.4556524211124806</c:v>
                </c:pt>
                <c:pt idx="577">
                  <c:v>9.6496067468966196</c:v>
                </c:pt>
                <c:pt idx="578">
                  <c:v>9.6385672320667108</c:v>
                </c:pt>
                <c:pt idx="579">
                  <c:v>9.6699042926182095</c:v>
                </c:pt>
                <c:pt idx="580">
                  <c:v>9.4568842983038</c:v>
                </c:pt>
                <c:pt idx="581">
                  <c:v>9.6783000094759792</c:v>
                </c:pt>
                <c:pt idx="582">
                  <c:v>9.5997536245617408</c:v>
                </c:pt>
                <c:pt idx="583">
                  <c:v>9.7347910546763998</c:v>
                </c:pt>
                <c:pt idx="584">
                  <c:v>9.4404861176916501</c:v>
                </c:pt>
                <c:pt idx="585">
                  <c:v>9.6667014119207799</c:v>
                </c:pt>
                <c:pt idx="586">
                  <c:v>9.8067848005306608</c:v>
                </c:pt>
                <c:pt idx="587">
                  <c:v>9.4821662086610505</c:v>
                </c:pt>
                <c:pt idx="588">
                  <c:v>9.6054013076850193</c:v>
                </c:pt>
                <c:pt idx="589">
                  <c:v>9.7636454088884701</c:v>
                </c:pt>
                <c:pt idx="590">
                  <c:v>9.5419785842888292</c:v>
                </c:pt>
                <c:pt idx="591">
                  <c:v>9.4645219368899802</c:v>
                </c:pt>
                <c:pt idx="592">
                  <c:v>9.62959821851606</c:v>
                </c:pt>
                <c:pt idx="593">
                  <c:v>9.6314033924002693</c:v>
                </c:pt>
                <c:pt idx="594">
                  <c:v>9.7085094285985001</c:v>
                </c:pt>
                <c:pt idx="595">
                  <c:v>9.4144413910736304</c:v>
                </c:pt>
                <c:pt idx="596">
                  <c:v>9.5987112669383094</c:v>
                </c:pt>
                <c:pt idx="597">
                  <c:v>9.6276888088695198</c:v>
                </c:pt>
                <c:pt idx="598">
                  <c:v>9.6889273192457104</c:v>
                </c:pt>
                <c:pt idx="599">
                  <c:v>9.5394342840898307</c:v>
                </c:pt>
                <c:pt idx="600">
                  <c:v>9.7962475125556701</c:v>
                </c:pt>
                <c:pt idx="601">
                  <c:v>9.5009144319151009</c:v>
                </c:pt>
                <c:pt idx="602">
                  <c:v>9.5335639154742697</c:v>
                </c:pt>
                <c:pt idx="603">
                  <c:v>9.7197195110395107</c:v>
                </c:pt>
                <c:pt idx="604">
                  <c:v>9.5879512934710505</c:v>
                </c:pt>
                <c:pt idx="605">
                  <c:v>9.4874917085189008</c:v>
                </c:pt>
                <c:pt idx="606">
                  <c:v>9.7284042452383197</c:v>
                </c:pt>
                <c:pt idx="607">
                  <c:v>9.6192836160333606</c:v>
                </c:pt>
                <c:pt idx="608">
                  <c:v>9.4425329290249191</c:v>
                </c:pt>
                <c:pt idx="609">
                  <c:v>9.7055434473609399</c:v>
                </c:pt>
                <c:pt idx="610">
                  <c:v>9.5135364351369294</c:v>
                </c:pt>
                <c:pt idx="611">
                  <c:v>9.7520136454088906</c:v>
                </c:pt>
                <c:pt idx="612">
                  <c:v>9.6111105846678697</c:v>
                </c:pt>
                <c:pt idx="613">
                  <c:v>9.7538567232066704</c:v>
                </c:pt>
                <c:pt idx="614">
                  <c:v>9.4319198332227803</c:v>
                </c:pt>
                <c:pt idx="615">
                  <c:v>9.4314792002274199</c:v>
                </c:pt>
                <c:pt idx="616">
                  <c:v>9.7543636880507893</c:v>
                </c:pt>
                <c:pt idx="617">
                  <c:v>9.6128968065952805</c:v>
                </c:pt>
                <c:pt idx="618">
                  <c:v>9.6543636880507897</c:v>
                </c:pt>
                <c:pt idx="619">
                  <c:v>9.60983606557377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TS_whole!$M$1</c:f>
              <c:strCache>
                <c:ptCount val="1"/>
                <c:pt idx="0">
                  <c:v>11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TS_whole!$M$3:$M$622</c:f>
              <c:numCache>
                <c:formatCode>0.0</c:formatCode>
                <c:ptCount val="620"/>
                <c:pt idx="0">
                  <c:v>10.497462021729699</c:v>
                </c:pt>
                <c:pt idx="1">
                  <c:v>10.501599566136701</c:v>
                </c:pt>
                <c:pt idx="2">
                  <c:v>10.687545321040499</c:v>
                </c:pt>
                <c:pt idx="3">
                  <c:v>10.362373329595901</c:v>
                </c:pt>
                <c:pt idx="4">
                  <c:v>10.7581334129562</c:v>
                </c:pt>
                <c:pt idx="5">
                  <c:v>10.518545826808101</c:v>
                </c:pt>
                <c:pt idx="6">
                  <c:v>10.602174191228899</c:v>
                </c:pt>
                <c:pt idx="7">
                  <c:v>10.591102146770099</c:v>
                </c:pt>
                <c:pt idx="8">
                  <c:v>10.7398953122048</c:v>
                </c:pt>
                <c:pt idx="9">
                  <c:v>10.316842060363101</c:v>
                </c:pt>
                <c:pt idx="10">
                  <c:v>10.7157769016556</c:v>
                </c:pt>
                <c:pt idx="11">
                  <c:v>10.4008177591449</c:v>
                </c:pt>
                <c:pt idx="12">
                  <c:v>10.7523810684492</c:v>
                </c:pt>
                <c:pt idx="13">
                  <c:v>10.6881973346658</c:v>
                </c:pt>
                <c:pt idx="14">
                  <c:v>10.710615634921099</c:v>
                </c:pt>
                <c:pt idx="15">
                  <c:v>10.3796120823609</c:v>
                </c:pt>
                <c:pt idx="16">
                  <c:v>10.422858257112701</c:v>
                </c:pt>
                <c:pt idx="17">
                  <c:v>10.699836082555899</c:v>
                </c:pt>
                <c:pt idx="18">
                  <c:v>10.7934396460846</c:v>
                </c:pt>
                <c:pt idx="19">
                  <c:v>10.458182770997</c:v>
                </c:pt>
                <c:pt idx="20">
                  <c:v>10.6065311047061</c:v>
                </c:pt>
                <c:pt idx="21">
                  <c:v>10.5285088387455</c:v>
                </c:pt>
                <c:pt idx="22">
                  <c:v>10.680818002888399</c:v>
                </c:pt>
                <c:pt idx="23">
                  <c:v>10.5850390294137</c:v>
                </c:pt>
                <c:pt idx="24">
                  <c:v>10.5239569305392</c:v>
                </c:pt>
                <c:pt idx="25">
                  <c:v>10.7825260348431</c:v>
                </c:pt>
                <c:pt idx="26">
                  <c:v>10.3776621350704</c:v>
                </c:pt>
                <c:pt idx="27">
                  <c:v>10.7464641971397</c:v>
                </c:pt>
                <c:pt idx="28">
                  <c:v>10.4075816388088</c:v>
                </c:pt>
                <c:pt idx="29">
                  <c:v>10.626719152747899</c:v>
                </c:pt>
                <c:pt idx="30">
                  <c:v>10.720877232537299</c:v>
                </c:pt>
                <c:pt idx="31">
                  <c:v>10.6564985040248</c:v>
                </c:pt>
                <c:pt idx="32">
                  <c:v>10.511605233171</c:v>
                </c:pt>
                <c:pt idx="33">
                  <c:v>10.5964096595514</c:v>
                </c:pt>
                <c:pt idx="34">
                  <c:v>10.665273266831999</c:v>
                </c:pt>
                <c:pt idx="35">
                  <c:v>10.405430603204</c:v>
                </c:pt>
                <c:pt idx="36">
                  <c:v>10.5711273742132</c:v>
                </c:pt>
                <c:pt idx="37">
                  <c:v>10.6645420365981</c:v>
                </c:pt>
                <c:pt idx="38">
                  <c:v>10.5494951464593</c:v>
                </c:pt>
                <c:pt idx="39">
                  <c:v>10.617091288001101</c:v>
                </c:pt>
                <c:pt idx="40">
                  <c:v>10.605653628425401</c:v>
                </c:pt>
                <c:pt idx="41">
                  <c:v>10.6621228832408</c:v>
                </c:pt>
                <c:pt idx="42">
                  <c:v>10.496694229984101</c:v>
                </c:pt>
                <c:pt idx="43">
                  <c:v>10.5159255851365</c:v>
                </c:pt>
                <c:pt idx="44">
                  <c:v>10.522226352318899</c:v>
                </c:pt>
                <c:pt idx="45">
                  <c:v>10.604447098539399</c:v>
                </c:pt>
                <c:pt idx="46">
                  <c:v>10.631502617194901</c:v>
                </c:pt>
                <c:pt idx="47">
                  <c:v>10.6429585575265</c:v>
                </c:pt>
                <c:pt idx="48">
                  <c:v>10.6321790051613</c:v>
                </c:pt>
                <c:pt idx="49">
                  <c:v>10.6893612094548</c:v>
                </c:pt>
                <c:pt idx="50">
                  <c:v>10.4395546807875</c:v>
                </c:pt>
                <c:pt idx="51">
                  <c:v>10.7180193410397</c:v>
                </c:pt>
                <c:pt idx="52">
                  <c:v>10.4458859158963</c:v>
                </c:pt>
                <c:pt idx="53">
                  <c:v>10.4360691500058</c:v>
                </c:pt>
                <c:pt idx="54">
                  <c:v>10.8532786535614</c:v>
                </c:pt>
                <c:pt idx="55">
                  <c:v>10.6360484318158</c:v>
                </c:pt>
                <c:pt idx="56">
                  <c:v>10.5776231361246</c:v>
                </c:pt>
                <c:pt idx="57">
                  <c:v>10.487371044501501</c:v>
                </c:pt>
                <c:pt idx="58">
                  <c:v>10.4655925707008</c:v>
                </c:pt>
                <c:pt idx="59">
                  <c:v>10.6041607000311</c:v>
                </c:pt>
                <c:pt idx="60">
                  <c:v>10.593588329565501</c:v>
                </c:pt>
                <c:pt idx="61">
                  <c:v>10.658241269415701</c:v>
                </c:pt>
                <c:pt idx="62">
                  <c:v>10.5569902563571</c:v>
                </c:pt>
                <c:pt idx="63">
                  <c:v>10.7577373299128</c:v>
                </c:pt>
                <c:pt idx="64">
                  <c:v>10.608767450504899</c:v>
                </c:pt>
                <c:pt idx="65">
                  <c:v>10.6318804194824</c:v>
                </c:pt>
                <c:pt idx="66">
                  <c:v>10.4827155453454</c:v>
                </c:pt>
                <c:pt idx="67">
                  <c:v>10.4458615415552</c:v>
                </c:pt>
                <c:pt idx="68">
                  <c:v>10.6395339625976</c:v>
                </c:pt>
                <c:pt idx="69">
                  <c:v>10.6040875770077</c:v>
                </c:pt>
                <c:pt idx="70">
                  <c:v>10.533639637553501</c:v>
                </c:pt>
                <c:pt idx="71">
                  <c:v>10.679014301644701</c:v>
                </c:pt>
                <c:pt idx="72">
                  <c:v>10.563668825827101</c:v>
                </c:pt>
                <c:pt idx="73">
                  <c:v>10.4798576538478</c:v>
                </c:pt>
                <c:pt idx="74">
                  <c:v>10.6920241062234</c:v>
                </c:pt>
                <c:pt idx="75">
                  <c:v>10.6457555131713</c:v>
                </c:pt>
                <c:pt idx="76">
                  <c:v>10.637644951159899</c:v>
                </c:pt>
                <c:pt idx="77">
                  <c:v>10.559939551634001</c:v>
                </c:pt>
                <c:pt idx="78">
                  <c:v>10.359094980713801</c:v>
                </c:pt>
                <c:pt idx="79">
                  <c:v>10.7900333319115</c:v>
                </c:pt>
                <c:pt idx="80">
                  <c:v>10.3453234779747</c:v>
                </c:pt>
                <c:pt idx="81">
                  <c:v>10.697045220496401</c:v>
                </c:pt>
                <c:pt idx="82">
                  <c:v>10.5608170279147</c:v>
                </c:pt>
                <c:pt idx="83">
                  <c:v>10.7923001456367</c:v>
                </c:pt>
                <c:pt idx="84">
                  <c:v>10.6269202410622</c:v>
                </c:pt>
                <c:pt idx="85">
                  <c:v>10.273504481831999</c:v>
                </c:pt>
                <c:pt idx="86">
                  <c:v>10.7771514926237</c:v>
                </c:pt>
                <c:pt idx="87">
                  <c:v>10.515364975290501</c:v>
                </c:pt>
                <c:pt idx="88">
                  <c:v>10.6803305160657</c:v>
                </c:pt>
                <c:pt idx="89">
                  <c:v>10.677113103036399</c:v>
                </c:pt>
                <c:pt idx="90">
                  <c:v>10.567245760387999</c:v>
                </c:pt>
                <c:pt idx="91">
                  <c:v>10.6120945480692</c:v>
                </c:pt>
                <c:pt idx="92">
                  <c:v>10.442059144338799</c:v>
                </c:pt>
                <c:pt idx="93">
                  <c:v>10.579304965662599</c:v>
                </c:pt>
                <c:pt idx="94">
                  <c:v>10.569323672969499</c:v>
                </c:pt>
                <c:pt idx="95">
                  <c:v>10.833480594977701</c:v>
                </c:pt>
                <c:pt idx="96">
                  <c:v>10.515779339089701</c:v>
                </c:pt>
                <c:pt idx="97">
                  <c:v>10.5443338797248</c:v>
                </c:pt>
                <c:pt idx="98">
                  <c:v>10.5451077650557</c:v>
                </c:pt>
                <c:pt idx="99">
                  <c:v>10.577872973121201</c:v>
                </c:pt>
                <c:pt idx="100">
                  <c:v>10.617816424649799</c:v>
                </c:pt>
                <c:pt idx="101">
                  <c:v>10.5167055640527</c:v>
                </c:pt>
                <c:pt idx="102">
                  <c:v>10.584569823347</c:v>
                </c:pt>
                <c:pt idx="103">
                  <c:v>10.613197487005401</c:v>
                </c:pt>
                <c:pt idx="104">
                  <c:v>10.6727866574857</c:v>
                </c:pt>
                <c:pt idx="105">
                  <c:v>10.451601698891601</c:v>
                </c:pt>
                <c:pt idx="106">
                  <c:v>10.9010401750078</c:v>
                </c:pt>
                <c:pt idx="107">
                  <c:v>10.3230453301809</c:v>
                </c:pt>
                <c:pt idx="108">
                  <c:v>10.5828758066384</c:v>
                </c:pt>
                <c:pt idx="109">
                  <c:v>10.435520727330299</c:v>
                </c:pt>
                <c:pt idx="110">
                  <c:v>10.8306897329182</c:v>
                </c:pt>
                <c:pt idx="111">
                  <c:v>10.6974047420281</c:v>
                </c:pt>
                <c:pt idx="112">
                  <c:v>10.4656778808948</c:v>
                </c:pt>
                <c:pt idx="113">
                  <c:v>10.737232415436299</c:v>
                </c:pt>
                <c:pt idx="114">
                  <c:v>10.546235078333</c:v>
                </c:pt>
                <c:pt idx="115">
                  <c:v>10.5252487706192</c:v>
                </c:pt>
                <c:pt idx="116">
                  <c:v>10.639180534651199</c:v>
                </c:pt>
                <c:pt idx="117">
                  <c:v>10.424893514597199</c:v>
                </c:pt>
                <c:pt idx="118">
                  <c:v>10.6356523487724</c:v>
                </c:pt>
                <c:pt idx="119">
                  <c:v>10.4261426995802</c:v>
                </c:pt>
                <c:pt idx="120">
                  <c:v>10.679702876781599</c:v>
                </c:pt>
                <c:pt idx="121">
                  <c:v>10.5056578939351</c:v>
                </c:pt>
                <c:pt idx="122">
                  <c:v>10.9143059101684</c:v>
                </c:pt>
                <c:pt idx="123">
                  <c:v>10.441778839415701</c:v>
                </c:pt>
                <c:pt idx="124">
                  <c:v>10.851316519100299</c:v>
                </c:pt>
                <c:pt idx="125">
                  <c:v>10.367168981213499</c:v>
                </c:pt>
                <c:pt idx="126">
                  <c:v>10.4422419518972</c:v>
                </c:pt>
                <c:pt idx="127">
                  <c:v>10.631380745489199</c:v>
                </c:pt>
                <c:pt idx="128">
                  <c:v>10.6786791544541</c:v>
                </c:pt>
                <c:pt idx="129">
                  <c:v>10.3168786218748</c:v>
                </c:pt>
                <c:pt idx="130">
                  <c:v>10.540628979872899</c:v>
                </c:pt>
                <c:pt idx="131">
                  <c:v>10.869207285490599</c:v>
                </c:pt>
                <c:pt idx="132">
                  <c:v>10.5396052575454</c:v>
                </c:pt>
                <c:pt idx="133">
                  <c:v>10.679087424668101</c:v>
                </c:pt>
                <c:pt idx="134">
                  <c:v>10.3861687801252</c:v>
                </c:pt>
                <c:pt idx="135">
                  <c:v>10.3880882594892</c:v>
                </c:pt>
                <c:pt idx="136">
                  <c:v>10.7784311455331</c:v>
                </c:pt>
                <c:pt idx="137">
                  <c:v>10.854735020444</c:v>
                </c:pt>
                <c:pt idx="138">
                  <c:v>10.5805541506456</c:v>
                </c:pt>
                <c:pt idx="139">
                  <c:v>10.6306799831817</c:v>
                </c:pt>
                <c:pt idx="140">
                  <c:v>10.474647638431</c:v>
                </c:pt>
                <c:pt idx="141">
                  <c:v>10.503604355694801</c:v>
                </c:pt>
                <c:pt idx="142">
                  <c:v>10.4544352160481</c:v>
                </c:pt>
                <c:pt idx="143">
                  <c:v>10.7022430487426</c:v>
                </c:pt>
                <c:pt idx="144">
                  <c:v>10.7184702663506</c:v>
                </c:pt>
                <c:pt idx="145">
                  <c:v>10.5497632642118</c:v>
                </c:pt>
                <c:pt idx="146">
                  <c:v>10.598591163082601</c:v>
                </c:pt>
                <c:pt idx="147">
                  <c:v>10.5931739657662</c:v>
                </c:pt>
                <c:pt idx="148">
                  <c:v>10.5726385833633</c:v>
                </c:pt>
                <c:pt idx="149">
                  <c:v>10.7325342611833</c:v>
                </c:pt>
                <c:pt idx="150">
                  <c:v>10.3563711480924</c:v>
                </c:pt>
                <c:pt idx="151">
                  <c:v>10.586044470985399</c:v>
                </c:pt>
                <c:pt idx="152">
                  <c:v>10.5234450693755</c:v>
                </c:pt>
                <c:pt idx="153">
                  <c:v>10.6003583028146</c:v>
                </c:pt>
                <c:pt idx="154">
                  <c:v>10.760241793463999</c:v>
                </c:pt>
                <c:pt idx="155">
                  <c:v>10.6536954547947</c:v>
                </c:pt>
                <c:pt idx="156">
                  <c:v>10.523950836953899</c:v>
                </c:pt>
                <c:pt idx="157">
                  <c:v>10.478510971500301</c:v>
                </c:pt>
                <c:pt idx="158">
                  <c:v>10.6177798631381</c:v>
                </c:pt>
                <c:pt idx="159">
                  <c:v>10.7335945450225</c:v>
                </c:pt>
                <c:pt idx="160">
                  <c:v>10.4560743904891</c:v>
                </c:pt>
                <c:pt idx="161">
                  <c:v>10.5666364018598</c:v>
                </c:pt>
                <c:pt idx="162">
                  <c:v>10.7566709524883</c:v>
                </c:pt>
                <c:pt idx="163">
                  <c:v>10.2344689745105</c:v>
                </c:pt>
                <c:pt idx="164">
                  <c:v>10.593886915244299</c:v>
                </c:pt>
                <c:pt idx="165">
                  <c:v>10.7966326847727</c:v>
                </c:pt>
                <c:pt idx="166">
                  <c:v>10.7427410165319</c:v>
                </c:pt>
                <c:pt idx="167">
                  <c:v>10.4022070965894</c:v>
                </c:pt>
                <c:pt idx="168">
                  <c:v>10.757530148013201</c:v>
                </c:pt>
                <c:pt idx="169">
                  <c:v>10.469858080398801</c:v>
                </c:pt>
                <c:pt idx="170">
                  <c:v>10.7661769455294</c:v>
                </c:pt>
                <c:pt idx="171">
                  <c:v>10.5348035123426</c:v>
                </c:pt>
                <c:pt idx="172">
                  <c:v>10.568202453277401</c:v>
                </c:pt>
                <c:pt idx="173">
                  <c:v>10.5187408215372</c:v>
                </c:pt>
                <c:pt idx="174">
                  <c:v>10.3877226443723</c:v>
                </c:pt>
                <c:pt idx="175">
                  <c:v>10.5232439810611</c:v>
                </c:pt>
                <c:pt idx="176">
                  <c:v>10.628766597402899</c:v>
                </c:pt>
                <c:pt idx="177">
                  <c:v>10.9655651495671</c:v>
                </c:pt>
                <c:pt idx="178">
                  <c:v>10.584978093560901</c:v>
                </c:pt>
                <c:pt idx="179">
                  <c:v>10.2194117252768</c:v>
                </c:pt>
                <c:pt idx="180">
                  <c:v>10.8473800630077</c:v>
                </c:pt>
                <c:pt idx="181">
                  <c:v>10.7005307512781</c:v>
                </c:pt>
                <c:pt idx="182">
                  <c:v>10.2460589737184</c:v>
                </c:pt>
                <c:pt idx="183">
                  <c:v>10.477036323861901</c:v>
                </c:pt>
                <c:pt idx="184">
                  <c:v>10.863765713833001</c:v>
                </c:pt>
                <c:pt idx="185">
                  <c:v>10.819495816753699</c:v>
                </c:pt>
                <c:pt idx="186">
                  <c:v>10.352044702541599</c:v>
                </c:pt>
                <c:pt idx="187">
                  <c:v>10.670580779613299</c:v>
                </c:pt>
                <c:pt idx="188">
                  <c:v>10.2302948685918</c:v>
                </c:pt>
                <c:pt idx="189">
                  <c:v>10.6252810666212</c:v>
                </c:pt>
                <c:pt idx="190">
                  <c:v>10.8926432144881</c:v>
                </c:pt>
                <c:pt idx="191">
                  <c:v>10.500319913227299</c:v>
                </c:pt>
                <c:pt idx="192">
                  <c:v>10.6999396735057</c:v>
                </c:pt>
                <c:pt idx="193">
                  <c:v>10.3311680793629</c:v>
                </c:pt>
                <c:pt idx="194">
                  <c:v>10.7670422346396</c:v>
                </c:pt>
                <c:pt idx="195">
                  <c:v>10.657826905616499</c:v>
                </c:pt>
                <c:pt idx="196">
                  <c:v>10.4733497047658</c:v>
                </c:pt>
                <c:pt idx="197">
                  <c:v>10.6528789143668</c:v>
                </c:pt>
                <c:pt idx="198">
                  <c:v>10.4165392091745</c:v>
                </c:pt>
                <c:pt idx="199">
                  <c:v>10.7169712443711</c:v>
                </c:pt>
                <c:pt idx="200">
                  <c:v>10.5790795030072</c:v>
                </c:pt>
                <c:pt idx="201">
                  <c:v>10.580645554424899</c:v>
                </c:pt>
                <c:pt idx="202">
                  <c:v>10.6843035336701</c:v>
                </c:pt>
                <c:pt idx="203">
                  <c:v>10.493434161857801</c:v>
                </c:pt>
                <c:pt idx="204">
                  <c:v>10.385736135570101</c:v>
                </c:pt>
                <c:pt idx="205">
                  <c:v>11</c:v>
                </c:pt>
                <c:pt idx="206">
                  <c:v>10.555058589822499</c:v>
                </c:pt>
                <c:pt idx="207">
                  <c:v>10.535973480716899</c:v>
                </c:pt>
                <c:pt idx="208">
                  <c:v>10.5518107088668</c:v>
                </c:pt>
                <c:pt idx="209">
                  <c:v>10.444923129421699</c:v>
                </c:pt>
                <c:pt idx="210">
                  <c:v>10.5917968154923</c:v>
                </c:pt>
                <c:pt idx="211">
                  <c:v>10.520916231483101</c:v>
                </c:pt>
                <c:pt idx="212">
                  <c:v>10.6744380190973</c:v>
                </c:pt>
                <c:pt idx="213">
                  <c:v>10.681384706319699</c:v>
                </c:pt>
                <c:pt idx="214">
                  <c:v>10.4544717775598</c:v>
                </c:pt>
                <c:pt idx="215">
                  <c:v>10.5779400025593</c:v>
                </c:pt>
                <c:pt idx="216">
                  <c:v>10.830750668771</c:v>
                </c:pt>
                <c:pt idx="217">
                  <c:v>10.743350375060199</c:v>
                </c:pt>
                <c:pt idx="218">
                  <c:v>10.674693949679201</c:v>
                </c:pt>
                <c:pt idx="219">
                  <c:v>10.6180906359875</c:v>
                </c:pt>
                <c:pt idx="220">
                  <c:v>10.241080514542301</c:v>
                </c:pt>
                <c:pt idx="221">
                  <c:v>10.3575106485403</c:v>
                </c:pt>
                <c:pt idx="222">
                  <c:v>10.3970762977813</c:v>
                </c:pt>
                <c:pt idx="223">
                  <c:v>10.921465872875601</c:v>
                </c:pt>
                <c:pt idx="224">
                  <c:v>10.728835454916601</c:v>
                </c:pt>
                <c:pt idx="225">
                  <c:v>10.395528527119501</c:v>
                </c:pt>
                <c:pt idx="226">
                  <c:v>10.951141633202701</c:v>
                </c:pt>
                <c:pt idx="227">
                  <c:v>10.5547478169731</c:v>
                </c:pt>
                <c:pt idx="228">
                  <c:v>10.720968636316501</c:v>
                </c:pt>
                <c:pt idx="229">
                  <c:v>10.637151370751999</c:v>
                </c:pt>
                <c:pt idx="230">
                  <c:v>10.2644859756135</c:v>
                </c:pt>
                <c:pt idx="231">
                  <c:v>10.064500600218199</c:v>
                </c:pt>
                <c:pt idx="232">
                  <c:v>10.6168048894928</c:v>
                </c:pt>
                <c:pt idx="233">
                  <c:v>10.7182874587921</c:v>
                </c:pt>
                <c:pt idx="234">
                  <c:v>10.762892503062</c:v>
                </c:pt>
                <c:pt idx="235">
                  <c:v>10.8681043465544</c:v>
                </c:pt>
                <c:pt idx="236">
                  <c:v>10.748304459895101</c:v>
                </c:pt>
                <c:pt idx="237">
                  <c:v>10.590279512756901</c:v>
                </c:pt>
                <c:pt idx="238">
                  <c:v>10.391458012150601</c:v>
                </c:pt>
                <c:pt idx="239">
                  <c:v>10.5168030614172</c:v>
                </c:pt>
                <c:pt idx="240">
                  <c:v>10.7424972731206</c:v>
                </c:pt>
                <c:pt idx="241">
                  <c:v>10.8290505584771</c:v>
                </c:pt>
                <c:pt idx="242">
                  <c:v>10.247021760193</c:v>
                </c:pt>
                <c:pt idx="243">
                  <c:v>10.2974218040669</c:v>
                </c:pt>
                <c:pt idx="244">
                  <c:v>10.741790417227801</c:v>
                </c:pt>
                <c:pt idx="245">
                  <c:v>10.539989153418199</c:v>
                </c:pt>
                <c:pt idx="246">
                  <c:v>10</c:v>
                </c:pt>
                <c:pt idx="247">
                  <c:v>10.833846210094601</c:v>
                </c:pt>
                <c:pt idx="248">
                  <c:v>10.841725215865299</c:v>
                </c:pt>
                <c:pt idx="249">
                  <c:v>10.6363043623977</c:v>
                </c:pt>
                <c:pt idx="250">
                  <c:v>10.840098228594799</c:v>
                </c:pt>
                <c:pt idx="251">
                  <c:v>10.6458956656328</c:v>
                </c:pt>
                <c:pt idx="252">
                  <c:v>10.567093420756001</c:v>
                </c:pt>
                <c:pt idx="253">
                  <c:v>10.696892880864301</c:v>
                </c:pt>
                <c:pt idx="254">
                  <c:v>10.6356157872608</c:v>
                </c:pt>
                <c:pt idx="255">
                  <c:v>10.2817856642313</c:v>
                </c:pt>
                <c:pt idx="256">
                  <c:v>10.2671062172851</c:v>
                </c:pt>
                <c:pt idx="257">
                  <c:v>10.8479772343654</c:v>
                </c:pt>
                <c:pt idx="258">
                  <c:v>10.934963164277001</c:v>
                </c:pt>
                <c:pt idx="259">
                  <c:v>10.3638906323313</c:v>
                </c:pt>
                <c:pt idx="260">
                  <c:v>10.3957418026044</c:v>
                </c:pt>
                <c:pt idx="261">
                  <c:v>10.7903258240051</c:v>
                </c:pt>
                <c:pt idx="262">
                  <c:v>10.4419007111214</c:v>
                </c:pt>
                <c:pt idx="263">
                  <c:v>10.373329595934401</c:v>
                </c:pt>
                <c:pt idx="264">
                  <c:v>10.8842340667979</c:v>
                </c:pt>
                <c:pt idx="265">
                  <c:v>10.5643878688904</c:v>
                </c:pt>
                <c:pt idx="266">
                  <c:v>10.6643287611132</c:v>
                </c:pt>
                <c:pt idx="267">
                  <c:v>10.5417197316385</c:v>
                </c:pt>
                <c:pt idx="268">
                  <c:v>10.666333550671199</c:v>
                </c:pt>
                <c:pt idx="269">
                  <c:v>10.5512683797766</c:v>
                </c:pt>
                <c:pt idx="270">
                  <c:v>10.4744587372873</c:v>
                </c:pt>
                <c:pt idx="271">
                  <c:v>10.6797211575375</c:v>
                </c:pt>
                <c:pt idx="272">
                  <c:v>10.757682487645299</c:v>
                </c:pt>
                <c:pt idx="273">
                  <c:v>10.4674267398709</c:v>
                </c:pt>
                <c:pt idx="274">
                  <c:v>10.4739164081971</c:v>
                </c:pt>
                <c:pt idx="275">
                  <c:v>10.5628400982286</c:v>
                </c:pt>
                <c:pt idx="276">
                  <c:v>10.757682487645299</c:v>
                </c:pt>
                <c:pt idx="277">
                  <c:v>10.4476652427989</c:v>
                </c:pt>
                <c:pt idx="278">
                  <c:v>10.464977118587299</c:v>
                </c:pt>
                <c:pt idx="279">
                  <c:v>10.444600169401699</c:v>
                </c:pt>
                <c:pt idx="280">
                  <c:v>10.8534553675346</c:v>
                </c:pt>
                <c:pt idx="281">
                  <c:v>10.776603069948299</c:v>
                </c:pt>
                <c:pt idx="282">
                  <c:v>10.4067650983809</c:v>
                </c:pt>
                <c:pt idx="283">
                  <c:v>10.715569719755999</c:v>
                </c:pt>
                <c:pt idx="284">
                  <c:v>10.448469596056199</c:v>
                </c:pt>
                <c:pt idx="285">
                  <c:v>10.553797217669</c:v>
                </c:pt>
                <c:pt idx="286">
                  <c:v>10.507102073647101</c:v>
                </c:pt>
                <c:pt idx="287">
                  <c:v>10.653305465336601</c:v>
                </c:pt>
                <c:pt idx="288">
                  <c:v>10.5914616683018</c:v>
                </c:pt>
                <c:pt idx="289">
                  <c:v>10.795145849963699</c:v>
                </c:pt>
                <c:pt idx="290">
                  <c:v>10.531330168731399</c:v>
                </c:pt>
                <c:pt idx="291">
                  <c:v>10.607975284418099</c:v>
                </c:pt>
                <c:pt idx="292">
                  <c:v>10.34468365152</c:v>
                </c:pt>
                <c:pt idx="293">
                  <c:v>10.726050686442401</c:v>
                </c:pt>
                <c:pt idx="294">
                  <c:v>10.4704125966595</c:v>
                </c:pt>
                <c:pt idx="295">
                  <c:v>10.6787339967217</c:v>
                </c:pt>
                <c:pt idx="296">
                  <c:v>10.686241293789999</c:v>
                </c:pt>
                <c:pt idx="297">
                  <c:v>10.573796364567</c:v>
                </c:pt>
                <c:pt idx="298">
                  <c:v>10.512598487572101</c:v>
                </c:pt>
                <c:pt idx="299">
                  <c:v>10.6133620138081</c:v>
                </c:pt>
                <c:pt idx="300">
                  <c:v>10.5171016470961</c:v>
                </c:pt>
                <c:pt idx="301">
                  <c:v>10.7008841792245</c:v>
                </c:pt>
                <c:pt idx="302">
                  <c:v>10.6513798923873</c:v>
                </c:pt>
                <c:pt idx="303">
                  <c:v>10.7262091196597</c:v>
                </c:pt>
                <c:pt idx="304">
                  <c:v>10.300072513664899</c:v>
                </c:pt>
                <c:pt idx="305">
                  <c:v>10.8534736482904</c:v>
                </c:pt>
                <c:pt idx="306">
                  <c:v>10.4776822439018</c:v>
                </c:pt>
                <c:pt idx="307">
                  <c:v>10.478090514115801</c:v>
                </c:pt>
                <c:pt idx="308">
                  <c:v>10.6349211185385</c:v>
                </c:pt>
                <c:pt idx="309">
                  <c:v>10.765847891924199</c:v>
                </c:pt>
                <c:pt idx="310">
                  <c:v>10.4227790405041</c:v>
                </c:pt>
                <c:pt idx="311">
                  <c:v>10.4735446994948</c:v>
                </c:pt>
                <c:pt idx="312">
                  <c:v>10.792342800733699</c:v>
                </c:pt>
                <c:pt idx="313">
                  <c:v>10.297476646334401</c:v>
                </c:pt>
                <c:pt idx="314">
                  <c:v>10.832030321680399</c:v>
                </c:pt>
                <c:pt idx="315">
                  <c:v>10.7098356560049</c:v>
                </c:pt>
                <c:pt idx="316">
                  <c:v>10.4005496413925</c:v>
                </c:pt>
                <c:pt idx="317">
                  <c:v>10.7033703620199</c:v>
                </c:pt>
                <c:pt idx="318">
                  <c:v>10.553681439548599</c:v>
                </c:pt>
                <c:pt idx="319">
                  <c:v>10.487340576575001</c:v>
                </c:pt>
                <c:pt idx="320">
                  <c:v>10.5390629284552</c:v>
                </c:pt>
                <c:pt idx="321">
                  <c:v>10.732272237016099</c:v>
                </c:pt>
                <c:pt idx="322">
                  <c:v>10.573479498132301</c:v>
                </c:pt>
                <c:pt idx="323">
                  <c:v>10.5840031199157</c:v>
                </c:pt>
                <c:pt idx="324">
                  <c:v>10.463685278507301</c:v>
                </c:pt>
                <c:pt idx="325">
                  <c:v>10.631264967368899</c:v>
                </c:pt>
                <c:pt idx="326">
                  <c:v>10.562706039352401</c:v>
                </c:pt>
                <c:pt idx="327">
                  <c:v>10.802202221721201</c:v>
                </c:pt>
                <c:pt idx="328">
                  <c:v>10.4515834181357</c:v>
                </c:pt>
                <c:pt idx="329">
                  <c:v>10.670501563004599</c:v>
                </c:pt>
                <c:pt idx="330">
                  <c:v>10.4813688629979</c:v>
                </c:pt>
                <c:pt idx="331">
                  <c:v>10.529605684096399</c:v>
                </c:pt>
                <c:pt idx="332">
                  <c:v>10.5431151626683</c:v>
                </c:pt>
                <c:pt idx="333">
                  <c:v>10.8376364201405</c:v>
                </c:pt>
                <c:pt idx="334">
                  <c:v>10.422565765019201</c:v>
                </c:pt>
                <c:pt idx="335">
                  <c:v>10.7216572114535</c:v>
                </c:pt>
                <c:pt idx="336">
                  <c:v>10.536083165251901</c:v>
                </c:pt>
                <c:pt idx="337">
                  <c:v>10.671488723820399</c:v>
                </c:pt>
                <c:pt idx="338">
                  <c:v>10.490899230380199</c:v>
                </c:pt>
                <c:pt idx="339">
                  <c:v>10.587251000871399</c:v>
                </c:pt>
                <c:pt idx="340">
                  <c:v>10.512031784140801</c:v>
                </c:pt>
                <c:pt idx="341">
                  <c:v>10.7072763501862</c:v>
                </c:pt>
                <c:pt idx="342">
                  <c:v>10.565125192709599</c:v>
                </c:pt>
                <c:pt idx="343">
                  <c:v>10.329815303430101</c:v>
                </c:pt>
                <c:pt idx="344">
                  <c:v>10.7418513530806</c:v>
                </c:pt>
                <c:pt idx="345">
                  <c:v>10.8003924268922</c:v>
                </c:pt>
                <c:pt idx="346">
                  <c:v>10.5861236875941</c:v>
                </c:pt>
                <c:pt idx="347">
                  <c:v>10.508265948436099</c:v>
                </c:pt>
                <c:pt idx="348">
                  <c:v>10.333562858379</c:v>
                </c:pt>
                <c:pt idx="349">
                  <c:v>10.5712431523335</c:v>
                </c:pt>
                <c:pt idx="350">
                  <c:v>10.875989445910299</c:v>
                </c:pt>
                <c:pt idx="351">
                  <c:v>10.508588908456099</c:v>
                </c:pt>
                <c:pt idx="352">
                  <c:v>10.5829428360765</c:v>
                </c:pt>
                <c:pt idx="353">
                  <c:v>10.7141194464587</c:v>
                </c:pt>
                <c:pt idx="354">
                  <c:v>10.4963590827935</c:v>
                </c:pt>
                <c:pt idx="355">
                  <c:v>10.593710201271101</c:v>
                </c:pt>
                <c:pt idx="356">
                  <c:v>10.5212757530148</c:v>
                </c:pt>
                <c:pt idx="357">
                  <c:v>10.502982809995901</c:v>
                </c:pt>
                <c:pt idx="358">
                  <c:v>10.703016934073499</c:v>
                </c:pt>
                <c:pt idx="359">
                  <c:v>10.5421280018525</c:v>
                </c:pt>
                <c:pt idx="360">
                  <c:v>10.6597829464922</c:v>
                </c:pt>
                <c:pt idx="361">
                  <c:v>10.3697465677881</c:v>
                </c:pt>
                <c:pt idx="362">
                  <c:v>10.755232866361601</c:v>
                </c:pt>
                <c:pt idx="363">
                  <c:v>10.953073299737399</c:v>
                </c:pt>
                <c:pt idx="364">
                  <c:v>10.401104157653201</c:v>
                </c:pt>
                <c:pt idx="365">
                  <c:v>10.2748938192764</c:v>
                </c:pt>
                <c:pt idx="366">
                  <c:v>10.8118605543944</c:v>
                </c:pt>
                <c:pt idx="367">
                  <c:v>10.5970068309091</c:v>
                </c:pt>
                <c:pt idx="368">
                  <c:v>10.6150072818344</c:v>
                </c:pt>
                <c:pt idx="369">
                  <c:v>10.575728031101701</c:v>
                </c:pt>
                <c:pt idx="370">
                  <c:v>10.6769790441602</c:v>
                </c:pt>
                <c:pt idx="371">
                  <c:v>10.265686411914199</c:v>
                </c:pt>
                <c:pt idx="372">
                  <c:v>10.8261256375414</c:v>
                </c:pt>
                <c:pt idx="373">
                  <c:v>10.6778565204409</c:v>
                </c:pt>
                <c:pt idx="374">
                  <c:v>10.324599194428</c:v>
                </c:pt>
                <c:pt idx="375">
                  <c:v>10.630393584673399</c:v>
                </c:pt>
                <c:pt idx="376">
                  <c:v>10.8454423028878</c:v>
                </c:pt>
                <c:pt idx="377">
                  <c:v>10.4500173667181</c:v>
                </c:pt>
                <c:pt idx="378">
                  <c:v>10.730742747110099</c:v>
                </c:pt>
                <c:pt idx="379">
                  <c:v>10.425448030857901</c:v>
                </c:pt>
                <c:pt idx="380">
                  <c:v>10.657705033910799</c:v>
                </c:pt>
                <c:pt idx="381">
                  <c:v>10.564844887786601</c:v>
                </c:pt>
                <c:pt idx="382">
                  <c:v>10.4227241982365</c:v>
                </c:pt>
                <c:pt idx="383">
                  <c:v>10.6918961409324</c:v>
                </c:pt>
                <c:pt idx="384">
                  <c:v>10.5426093950898</c:v>
                </c:pt>
                <c:pt idx="385">
                  <c:v>10.505158219941899</c:v>
                </c:pt>
                <c:pt idx="386">
                  <c:v>10.563126496736899</c:v>
                </c:pt>
                <c:pt idx="387">
                  <c:v>10.6396131792063</c:v>
                </c:pt>
                <c:pt idx="388">
                  <c:v>10.6283339528478</c:v>
                </c:pt>
                <c:pt idx="389">
                  <c:v>10.799441827588099</c:v>
                </c:pt>
                <c:pt idx="390">
                  <c:v>10.5639247564089</c:v>
                </c:pt>
                <c:pt idx="391">
                  <c:v>10.5551195256753</c:v>
                </c:pt>
                <c:pt idx="392">
                  <c:v>10.509320138690001</c:v>
                </c:pt>
                <c:pt idx="393">
                  <c:v>10.453746640911101</c:v>
                </c:pt>
                <c:pt idx="394">
                  <c:v>10.7435575569598</c:v>
                </c:pt>
                <c:pt idx="395">
                  <c:v>10.509094676034501</c:v>
                </c:pt>
                <c:pt idx="396">
                  <c:v>10.724618693900901</c:v>
                </c:pt>
                <c:pt idx="397">
                  <c:v>10.3225578433583</c:v>
                </c:pt>
                <c:pt idx="398">
                  <c:v>10.7030047469029</c:v>
                </c:pt>
                <c:pt idx="399">
                  <c:v>10.607694979495101</c:v>
                </c:pt>
                <c:pt idx="400">
                  <c:v>10.4960726842853</c:v>
                </c:pt>
                <c:pt idx="401">
                  <c:v>10.773842675815199</c:v>
                </c:pt>
                <c:pt idx="402">
                  <c:v>10.510703382549201</c:v>
                </c:pt>
                <c:pt idx="403">
                  <c:v>10.461668301778699</c:v>
                </c:pt>
                <c:pt idx="404">
                  <c:v>10.8676838891699</c:v>
                </c:pt>
                <c:pt idx="405">
                  <c:v>10.385346146111999</c:v>
                </c:pt>
                <c:pt idx="406">
                  <c:v>10.6954608883229</c:v>
                </c:pt>
                <c:pt idx="407">
                  <c:v>10.6896537015484</c:v>
                </c:pt>
                <c:pt idx="408">
                  <c:v>10.3310157397308</c:v>
                </c:pt>
                <c:pt idx="409">
                  <c:v>10.7858896939192</c:v>
                </c:pt>
                <c:pt idx="410">
                  <c:v>10.619857775719501</c:v>
                </c:pt>
                <c:pt idx="411">
                  <c:v>10.4853114126759</c:v>
                </c:pt>
                <c:pt idx="412">
                  <c:v>10.643513073787201</c:v>
                </c:pt>
                <c:pt idx="413">
                  <c:v>10.384115241884899</c:v>
                </c:pt>
                <c:pt idx="414">
                  <c:v>10.830909101988301</c:v>
                </c:pt>
                <c:pt idx="415">
                  <c:v>10.519082062313</c:v>
                </c:pt>
                <c:pt idx="416">
                  <c:v>10.498546679910101</c:v>
                </c:pt>
                <c:pt idx="417">
                  <c:v>10.670477188663501</c:v>
                </c:pt>
                <c:pt idx="418">
                  <c:v>10.4649527442461</c:v>
                </c:pt>
                <c:pt idx="419">
                  <c:v>10.7932019962585</c:v>
                </c:pt>
                <c:pt idx="420">
                  <c:v>10.431553803311299</c:v>
                </c:pt>
                <c:pt idx="421">
                  <c:v>10.5811147604916</c:v>
                </c:pt>
                <c:pt idx="422">
                  <c:v>10.7725142742235</c:v>
                </c:pt>
                <c:pt idx="423">
                  <c:v>10.353647315470999</c:v>
                </c:pt>
                <c:pt idx="424">
                  <c:v>10.707087449042399</c:v>
                </c:pt>
                <c:pt idx="425">
                  <c:v>10.402706770582601</c:v>
                </c:pt>
                <c:pt idx="426">
                  <c:v>10.795218972987101</c:v>
                </c:pt>
                <c:pt idx="427">
                  <c:v>10.706411061076</c:v>
                </c:pt>
                <c:pt idx="428">
                  <c:v>10.453819763934501</c:v>
                </c:pt>
                <c:pt idx="429">
                  <c:v>10.477036323861901</c:v>
                </c:pt>
                <c:pt idx="430">
                  <c:v>10.690927260872501</c:v>
                </c:pt>
                <c:pt idx="431">
                  <c:v>10.6770277928425</c:v>
                </c:pt>
                <c:pt idx="432">
                  <c:v>10.546021802848101</c:v>
                </c:pt>
                <c:pt idx="433">
                  <c:v>10.442942714204801</c:v>
                </c:pt>
                <c:pt idx="434">
                  <c:v>10.7627279762594</c:v>
                </c:pt>
                <c:pt idx="435">
                  <c:v>10.3324660130281</c:v>
                </c:pt>
                <c:pt idx="436">
                  <c:v>10.883307841834901</c:v>
                </c:pt>
                <c:pt idx="437">
                  <c:v>10.596458408233699</c:v>
                </c:pt>
                <c:pt idx="438">
                  <c:v>10.437690043690999</c:v>
                </c:pt>
                <c:pt idx="439">
                  <c:v>10.610236004558001</c:v>
                </c:pt>
                <c:pt idx="440">
                  <c:v>10.504762136898499</c:v>
                </c:pt>
                <c:pt idx="441">
                  <c:v>10.663225822177001</c:v>
                </c:pt>
                <c:pt idx="442">
                  <c:v>10.708939898968399</c:v>
                </c:pt>
                <c:pt idx="443">
                  <c:v>10.424399934189299</c:v>
                </c:pt>
                <c:pt idx="444">
                  <c:v>10.5453210405406</c:v>
                </c:pt>
                <c:pt idx="445">
                  <c:v>10.4816857294326</c:v>
                </c:pt>
                <c:pt idx="446">
                  <c:v>10.6469864173984</c:v>
                </c:pt>
                <c:pt idx="447">
                  <c:v>10.749389118075401</c:v>
                </c:pt>
                <c:pt idx="448">
                  <c:v>10.4491277032668</c:v>
                </c:pt>
                <c:pt idx="449">
                  <c:v>10.794896012967101</c:v>
                </c:pt>
                <c:pt idx="450">
                  <c:v>10.643251049620099</c:v>
                </c:pt>
                <c:pt idx="451">
                  <c:v>10.4625884331564</c:v>
                </c:pt>
                <c:pt idx="452">
                  <c:v>10.649326354147</c:v>
                </c:pt>
                <c:pt idx="453">
                  <c:v>10.5442424759456</c:v>
                </c:pt>
                <c:pt idx="454">
                  <c:v>10.801422242805</c:v>
                </c:pt>
                <c:pt idx="455">
                  <c:v>10.517759754306599</c:v>
                </c:pt>
                <c:pt idx="456">
                  <c:v>10.2281743009134</c:v>
                </c:pt>
                <c:pt idx="457">
                  <c:v>10.781855740461999</c:v>
                </c:pt>
                <c:pt idx="458">
                  <c:v>10.742808045969999</c:v>
                </c:pt>
                <c:pt idx="459">
                  <c:v>10.6602582461443</c:v>
                </c:pt>
                <c:pt idx="460">
                  <c:v>10.496249398258501</c:v>
                </c:pt>
                <c:pt idx="461">
                  <c:v>10.403852364615799</c:v>
                </c:pt>
                <c:pt idx="462">
                  <c:v>10.693742497273099</c:v>
                </c:pt>
                <c:pt idx="463">
                  <c:v>10.516748219149701</c:v>
                </c:pt>
                <c:pt idx="464">
                  <c:v>10.6117106521964</c:v>
                </c:pt>
                <c:pt idx="465">
                  <c:v>10.5481606512824</c:v>
                </c:pt>
                <c:pt idx="466">
                  <c:v>10.625658868908699</c:v>
                </c:pt>
                <c:pt idx="467">
                  <c:v>10.556094499320601</c:v>
                </c:pt>
                <c:pt idx="468">
                  <c:v>10.4305483617396</c:v>
                </c:pt>
                <c:pt idx="469">
                  <c:v>10.609425557715401</c:v>
                </c:pt>
                <c:pt idx="470">
                  <c:v>10.724600413145099</c:v>
                </c:pt>
                <c:pt idx="471">
                  <c:v>10.587324123894801</c:v>
                </c:pt>
                <c:pt idx="472">
                  <c:v>10.4935499399782</c:v>
                </c:pt>
                <c:pt idx="473">
                  <c:v>10.7846222281804</c:v>
                </c:pt>
                <c:pt idx="474">
                  <c:v>10.5599212708781</c:v>
                </c:pt>
                <c:pt idx="475">
                  <c:v>10.6166342691049</c:v>
                </c:pt>
                <c:pt idx="476">
                  <c:v>10.5142193812574</c:v>
                </c:pt>
                <c:pt idx="477">
                  <c:v>10.4711316397229</c:v>
                </c:pt>
                <c:pt idx="478">
                  <c:v>10.613167019079</c:v>
                </c:pt>
                <c:pt idx="479">
                  <c:v>10.8308542597208</c:v>
                </c:pt>
                <c:pt idx="480">
                  <c:v>10.5861480619352</c:v>
                </c:pt>
                <c:pt idx="481">
                  <c:v>10.5181192758383</c:v>
                </c:pt>
                <c:pt idx="482">
                  <c:v>10.5182655218851</c:v>
                </c:pt>
                <c:pt idx="483">
                  <c:v>10.606957655675901</c:v>
                </c:pt>
                <c:pt idx="484">
                  <c:v>10.6905738329261</c:v>
                </c:pt>
                <c:pt idx="485">
                  <c:v>10.518746915122501</c:v>
                </c:pt>
                <c:pt idx="486">
                  <c:v>10.446653707642</c:v>
                </c:pt>
                <c:pt idx="487">
                  <c:v>10.832371562456199</c:v>
                </c:pt>
                <c:pt idx="488">
                  <c:v>10.5290694485915</c:v>
                </c:pt>
                <c:pt idx="489">
                  <c:v>10.5040126259087</c:v>
                </c:pt>
                <c:pt idx="490">
                  <c:v>10.7702718348395</c:v>
                </c:pt>
                <c:pt idx="491">
                  <c:v>10.491295313423599</c:v>
                </c:pt>
                <c:pt idx="492">
                  <c:v>10.551012449194699</c:v>
                </c:pt>
                <c:pt idx="493">
                  <c:v>10.489430676327</c:v>
                </c:pt>
                <c:pt idx="494">
                  <c:v>10.502903593387201</c:v>
                </c:pt>
                <c:pt idx="495">
                  <c:v>10.685302881656501</c:v>
                </c:pt>
                <c:pt idx="496">
                  <c:v>10.7877421438452</c:v>
                </c:pt>
                <c:pt idx="497">
                  <c:v>10.319620735252</c:v>
                </c:pt>
                <c:pt idx="498">
                  <c:v>10.7080563291024</c:v>
                </c:pt>
                <c:pt idx="499">
                  <c:v>10.5996453533365</c:v>
                </c:pt>
                <c:pt idx="500">
                  <c:v>10.5371556362617</c:v>
                </c:pt>
                <c:pt idx="501">
                  <c:v>10.741053093408601</c:v>
                </c:pt>
                <c:pt idx="502">
                  <c:v>10.6361215548392</c:v>
                </c:pt>
                <c:pt idx="503">
                  <c:v>10.541835509758901</c:v>
                </c:pt>
                <c:pt idx="504">
                  <c:v>10.288244864631</c:v>
                </c:pt>
                <c:pt idx="505">
                  <c:v>10.9057931715283</c:v>
                </c:pt>
                <c:pt idx="506">
                  <c:v>10.4260147342892</c:v>
                </c:pt>
                <c:pt idx="507">
                  <c:v>10.466134899790999</c:v>
                </c:pt>
                <c:pt idx="508">
                  <c:v>10.8292272724503</c:v>
                </c:pt>
                <c:pt idx="509">
                  <c:v>10.4833066231178</c:v>
                </c:pt>
                <c:pt idx="510">
                  <c:v>10.5275582394413</c:v>
                </c:pt>
                <c:pt idx="511">
                  <c:v>10.5990969306611</c:v>
                </c:pt>
                <c:pt idx="512">
                  <c:v>10.6852663201448</c:v>
                </c:pt>
                <c:pt idx="513">
                  <c:v>10.629723290292301</c:v>
                </c:pt>
                <c:pt idx="514">
                  <c:v>10.397185982316399</c:v>
                </c:pt>
                <c:pt idx="515">
                  <c:v>10.7891375748749</c:v>
                </c:pt>
                <c:pt idx="516">
                  <c:v>10.5602015758012</c:v>
                </c:pt>
                <c:pt idx="517">
                  <c:v>10.5018189352069</c:v>
                </c:pt>
                <c:pt idx="518">
                  <c:v>10.5958490497054</c:v>
                </c:pt>
                <c:pt idx="519">
                  <c:v>10.6102725660697</c:v>
                </c:pt>
                <c:pt idx="520">
                  <c:v>10.773836582229899</c:v>
                </c:pt>
                <c:pt idx="521">
                  <c:v>10.3917261299031</c:v>
                </c:pt>
                <c:pt idx="522">
                  <c:v>10.574046201563601</c:v>
                </c:pt>
                <c:pt idx="523">
                  <c:v>10.7885525906878</c:v>
                </c:pt>
                <c:pt idx="524">
                  <c:v>10.302680568165901</c:v>
                </c:pt>
                <c:pt idx="525">
                  <c:v>10.804694498101901</c:v>
                </c:pt>
                <c:pt idx="526">
                  <c:v>10.375456257198</c:v>
                </c:pt>
                <c:pt idx="527">
                  <c:v>10.588902362482999</c:v>
                </c:pt>
                <c:pt idx="528">
                  <c:v>10.8610418812116</c:v>
                </c:pt>
                <c:pt idx="529">
                  <c:v>10.5683121378125</c:v>
                </c:pt>
                <c:pt idx="530">
                  <c:v>10.514645932227101</c:v>
                </c:pt>
                <c:pt idx="531">
                  <c:v>10.464818685369901</c:v>
                </c:pt>
                <c:pt idx="532">
                  <c:v>10.679130079765001</c:v>
                </c:pt>
                <c:pt idx="533">
                  <c:v>10.7768041582626</c:v>
                </c:pt>
                <c:pt idx="534">
                  <c:v>10.376607944816501</c:v>
                </c:pt>
                <c:pt idx="535">
                  <c:v>10.7279092299536</c:v>
                </c:pt>
                <c:pt idx="536">
                  <c:v>10.4239429152931</c:v>
                </c:pt>
                <c:pt idx="537">
                  <c:v>10.5490990634159</c:v>
                </c:pt>
                <c:pt idx="538">
                  <c:v>10.6229167555315</c:v>
                </c:pt>
                <c:pt idx="539">
                  <c:v>10.674596452314599</c:v>
                </c:pt>
                <c:pt idx="540">
                  <c:v>10.7960416070003</c:v>
                </c:pt>
                <c:pt idx="541">
                  <c:v>10.1939588195507</c:v>
                </c:pt>
                <c:pt idx="542">
                  <c:v>10.5548940630199</c:v>
                </c:pt>
                <c:pt idx="543">
                  <c:v>10.792214835442699</c:v>
                </c:pt>
                <c:pt idx="544">
                  <c:v>10.5176500697716</c:v>
                </c:pt>
                <c:pt idx="545">
                  <c:v>10.6732314892113</c:v>
                </c:pt>
                <c:pt idx="546">
                  <c:v>10.4479882028189</c:v>
                </c:pt>
                <c:pt idx="547">
                  <c:v>10.668277404376401</c:v>
                </c:pt>
                <c:pt idx="548">
                  <c:v>10.5497449834559</c:v>
                </c:pt>
                <c:pt idx="549">
                  <c:v>10.6845289963256</c:v>
                </c:pt>
                <c:pt idx="550">
                  <c:v>10.8209156221246</c:v>
                </c:pt>
                <c:pt idx="551">
                  <c:v>10.1862565277532</c:v>
                </c:pt>
                <c:pt idx="552">
                  <c:v>10.6595209223251</c:v>
                </c:pt>
                <c:pt idx="553">
                  <c:v>10.595775926682</c:v>
                </c:pt>
                <c:pt idx="554">
                  <c:v>10.600151120914999</c:v>
                </c:pt>
                <c:pt idx="555">
                  <c:v>10.7537643123084</c:v>
                </c:pt>
                <c:pt idx="556">
                  <c:v>10.443862845582499</c:v>
                </c:pt>
                <c:pt idx="557">
                  <c:v>10.7150639521775</c:v>
                </c:pt>
                <c:pt idx="558">
                  <c:v>10.559104730450301</c:v>
                </c:pt>
                <c:pt idx="559">
                  <c:v>10.4653610144601</c:v>
                </c:pt>
                <c:pt idx="560">
                  <c:v>10.7957064598098</c:v>
                </c:pt>
                <c:pt idx="561">
                  <c:v>10.304490362994899</c:v>
                </c:pt>
                <c:pt idx="562">
                  <c:v>10.716453289622001</c:v>
                </c:pt>
                <c:pt idx="563">
                  <c:v>10.70110964188</c:v>
                </c:pt>
                <c:pt idx="564">
                  <c:v>10.515267477926001</c:v>
                </c:pt>
                <c:pt idx="565">
                  <c:v>10.620680409732699</c:v>
                </c:pt>
                <c:pt idx="566">
                  <c:v>10.5508601095627</c:v>
                </c:pt>
                <c:pt idx="567">
                  <c:v>10.496499235255</c:v>
                </c:pt>
                <c:pt idx="568">
                  <c:v>10.5204653061722</c:v>
                </c:pt>
                <c:pt idx="569">
                  <c:v>10.6531470321193</c:v>
                </c:pt>
                <c:pt idx="570">
                  <c:v>10.6526351709555</c:v>
                </c:pt>
                <c:pt idx="571">
                  <c:v>10.5896762478139</c:v>
                </c:pt>
                <c:pt idx="572">
                  <c:v>10.6501185202338</c:v>
                </c:pt>
                <c:pt idx="573">
                  <c:v>10.5405192953378</c:v>
                </c:pt>
                <c:pt idx="574">
                  <c:v>10.7199692883302</c:v>
                </c:pt>
                <c:pt idx="575">
                  <c:v>10.362233177134399</c:v>
                </c:pt>
                <c:pt idx="576">
                  <c:v>10.442181016044399</c:v>
                </c:pt>
                <c:pt idx="577">
                  <c:v>10.767816119970499</c:v>
                </c:pt>
                <c:pt idx="578">
                  <c:v>10.584466232397199</c:v>
                </c:pt>
                <c:pt idx="579">
                  <c:v>10.594697362086899</c:v>
                </c:pt>
                <c:pt idx="580">
                  <c:v>10.6702151644963</c:v>
                </c:pt>
                <c:pt idx="581">
                  <c:v>10.603283223750401</c:v>
                </c:pt>
                <c:pt idx="582">
                  <c:v>10.3810684492435</c:v>
                </c:pt>
                <c:pt idx="583">
                  <c:v>10.9164325714321</c:v>
                </c:pt>
                <c:pt idx="584">
                  <c:v>10.3895507199571</c:v>
                </c:pt>
                <c:pt idx="585">
                  <c:v>10.458213238923401</c:v>
                </c:pt>
                <c:pt idx="586">
                  <c:v>10.884526558891499</c:v>
                </c:pt>
                <c:pt idx="587">
                  <c:v>10.6539940404736</c:v>
                </c:pt>
                <c:pt idx="588">
                  <c:v>10.63570719104</c:v>
                </c:pt>
                <c:pt idx="589">
                  <c:v>10.4669087851219</c:v>
                </c:pt>
                <c:pt idx="590">
                  <c:v>10.473057212672201</c:v>
                </c:pt>
                <c:pt idx="591">
                  <c:v>10.5771722108137</c:v>
                </c:pt>
                <c:pt idx="592">
                  <c:v>10.518704260025499</c:v>
                </c:pt>
                <c:pt idx="593">
                  <c:v>10.736342751984999</c:v>
                </c:pt>
                <c:pt idx="594">
                  <c:v>10.6402773800021</c:v>
                </c:pt>
                <c:pt idx="595">
                  <c:v>10.421938125735</c:v>
                </c:pt>
                <c:pt idx="596">
                  <c:v>10.7396332880377</c:v>
                </c:pt>
                <c:pt idx="597">
                  <c:v>10.5292705369058</c:v>
                </c:pt>
                <c:pt idx="598">
                  <c:v>10.467816729329</c:v>
                </c:pt>
                <c:pt idx="599">
                  <c:v>10.3886915244322</c:v>
                </c:pt>
                <c:pt idx="600">
                  <c:v>10.858324142175499</c:v>
                </c:pt>
                <c:pt idx="601">
                  <c:v>10.6446099191381</c:v>
                </c:pt>
                <c:pt idx="602">
                  <c:v>10.2529386315026</c:v>
                </c:pt>
                <c:pt idx="603">
                  <c:v>10.7500106637742</c:v>
                </c:pt>
                <c:pt idx="604">
                  <c:v>10.7414430828667</c:v>
                </c:pt>
                <c:pt idx="605">
                  <c:v>10.6362068650332</c:v>
                </c:pt>
                <c:pt idx="606">
                  <c:v>10.650575539129999</c:v>
                </c:pt>
                <c:pt idx="607">
                  <c:v>10.4254967795402</c:v>
                </c:pt>
                <c:pt idx="608">
                  <c:v>10.6596610747866</c:v>
                </c:pt>
                <c:pt idx="609">
                  <c:v>10.6139713723363</c:v>
                </c:pt>
                <c:pt idx="610">
                  <c:v>10.4173557496024</c:v>
                </c:pt>
                <c:pt idx="611">
                  <c:v>10.871029267490099</c:v>
                </c:pt>
                <c:pt idx="612">
                  <c:v>10.5159987081599</c:v>
                </c:pt>
                <c:pt idx="613">
                  <c:v>10.6519465958186</c:v>
                </c:pt>
                <c:pt idx="614">
                  <c:v>10.234054610711301</c:v>
                </c:pt>
                <c:pt idx="615">
                  <c:v>10.5939783190236</c:v>
                </c:pt>
                <c:pt idx="616">
                  <c:v>10.831731736001499</c:v>
                </c:pt>
                <c:pt idx="617">
                  <c:v>10.487346670160299</c:v>
                </c:pt>
                <c:pt idx="618">
                  <c:v>10.7595897798388</c:v>
                </c:pt>
                <c:pt idx="619">
                  <c:v>10.3571206590822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TS_whole!$N$1</c:f>
              <c:strCache>
                <c:ptCount val="1"/>
                <c:pt idx="0">
                  <c:v>12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TS_whole!$N$3:$N$622</c:f>
              <c:numCache>
                <c:formatCode>0.0</c:formatCode>
                <c:ptCount val="620"/>
                <c:pt idx="0">
                  <c:v>11.3407741754189</c:v>
                </c:pt>
                <c:pt idx="1">
                  <c:v>11.4641247204562</c:v>
                </c:pt>
                <c:pt idx="2">
                  <c:v>11.4760675354479</c:v>
                </c:pt>
                <c:pt idx="3">
                  <c:v>11.194925474492701</c:v>
                </c:pt>
                <c:pt idx="4">
                  <c:v>11.6411535354245</c:v>
                </c:pt>
                <c:pt idx="5">
                  <c:v>11.410440596204101</c:v>
                </c:pt>
                <c:pt idx="6">
                  <c:v>11.430005737234699</c:v>
                </c:pt>
                <c:pt idx="7">
                  <c:v>11.466390342712</c:v>
                </c:pt>
                <c:pt idx="8">
                  <c:v>11.5828269345604</c:v>
                </c:pt>
                <c:pt idx="9">
                  <c:v>11.1782230964675</c:v>
                </c:pt>
                <c:pt idx="10">
                  <c:v>11.4710855082136</c:v>
                </c:pt>
                <c:pt idx="11">
                  <c:v>11.2842682684089</c:v>
                </c:pt>
                <c:pt idx="12">
                  <c:v>11.562980786118199</c:v>
                </c:pt>
                <c:pt idx="13">
                  <c:v>11.5769433418806</c:v>
                </c:pt>
                <c:pt idx="14">
                  <c:v>11.7231433020713</c:v>
                </c:pt>
                <c:pt idx="15">
                  <c:v>11.1806819113187</c:v>
                </c:pt>
                <c:pt idx="16">
                  <c:v>11.393275726814</c:v>
                </c:pt>
                <c:pt idx="17">
                  <c:v>11.389815823058999</c:v>
                </c:pt>
                <c:pt idx="18">
                  <c:v>11.6924549509993</c:v>
                </c:pt>
                <c:pt idx="19">
                  <c:v>11.3030957649841</c:v>
                </c:pt>
                <c:pt idx="20">
                  <c:v>11.5588300724765</c:v>
                </c:pt>
                <c:pt idx="21">
                  <c:v>11.361276007821401</c:v>
                </c:pt>
                <c:pt idx="22">
                  <c:v>11.6496774269088</c:v>
                </c:pt>
                <c:pt idx="23">
                  <c:v>11.3824218155421</c:v>
                </c:pt>
                <c:pt idx="24">
                  <c:v>11.324973362839099</c:v>
                </c:pt>
                <c:pt idx="25">
                  <c:v>11.602046670647599</c:v>
                </c:pt>
                <c:pt idx="26">
                  <c:v>11.2777641176953</c:v>
                </c:pt>
                <c:pt idx="27">
                  <c:v>11.636393972391</c:v>
                </c:pt>
                <c:pt idx="28">
                  <c:v>11.246004425866699</c:v>
                </c:pt>
                <c:pt idx="29">
                  <c:v>11.44420246584</c:v>
                </c:pt>
                <c:pt idx="30">
                  <c:v>11.508283864320299</c:v>
                </c:pt>
                <c:pt idx="31">
                  <c:v>11.639789478614199</c:v>
                </c:pt>
                <c:pt idx="32">
                  <c:v>11.3891659934197</c:v>
                </c:pt>
                <c:pt idx="33">
                  <c:v>11.4437516831173</c:v>
                </c:pt>
                <c:pt idx="34">
                  <c:v>11.495978081421899</c:v>
                </c:pt>
                <c:pt idx="35">
                  <c:v>11.323299027011799</c:v>
                </c:pt>
                <c:pt idx="36">
                  <c:v>11.391308674933001</c:v>
                </c:pt>
                <c:pt idx="37">
                  <c:v>11.5508974674207</c:v>
                </c:pt>
                <c:pt idx="38">
                  <c:v>11.3403175383751</c:v>
                </c:pt>
                <c:pt idx="39">
                  <c:v>11.4473579448991</c:v>
                </c:pt>
                <c:pt idx="40">
                  <c:v>11.5197641879471</c:v>
                </c:pt>
                <c:pt idx="41">
                  <c:v>11.6408139848022</c:v>
                </c:pt>
                <c:pt idx="42">
                  <c:v>11.30269181683</c:v>
                </c:pt>
                <c:pt idx="43">
                  <c:v>11.3595665460677</c:v>
                </c:pt>
                <c:pt idx="44">
                  <c:v>11.4826653552987</c:v>
                </c:pt>
                <c:pt idx="45">
                  <c:v>11.2910651351763</c:v>
                </c:pt>
                <c:pt idx="46">
                  <c:v>11.4414567892562</c:v>
                </c:pt>
                <c:pt idx="47">
                  <c:v>11.537292025243801</c:v>
                </c:pt>
                <c:pt idx="48">
                  <c:v>11.548128373552499</c:v>
                </c:pt>
                <c:pt idx="49">
                  <c:v>11.505350849461999</c:v>
                </c:pt>
                <c:pt idx="50">
                  <c:v>11.332952802463501</c:v>
                </c:pt>
                <c:pt idx="51">
                  <c:v>11.5775638999145</c:v>
                </c:pt>
                <c:pt idx="52">
                  <c:v>11.3484550446685</c:v>
                </c:pt>
                <c:pt idx="53">
                  <c:v>11.3887327736602</c:v>
                </c:pt>
                <c:pt idx="54">
                  <c:v>11.5505110822298</c:v>
                </c:pt>
                <c:pt idx="55">
                  <c:v>11.468989661268999</c:v>
                </c:pt>
                <c:pt idx="56">
                  <c:v>11.471003547718601</c:v>
                </c:pt>
                <c:pt idx="57">
                  <c:v>11.3192595454705</c:v>
                </c:pt>
                <c:pt idx="58">
                  <c:v>11.369472057325501</c:v>
                </c:pt>
                <c:pt idx="59">
                  <c:v>11.4323474656644</c:v>
                </c:pt>
                <c:pt idx="60">
                  <c:v>11.467338742726</c:v>
                </c:pt>
                <c:pt idx="61">
                  <c:v>11.528533960916601</c:v>
                </c:pt>
                <c:pt idx="62">
                  <c:v>11.4864940812814</c:v>
                </c:pt>
                <c:pt idx="63">
                  <c:v>11.5073237556641</c:v>
                </c:pt>
                <c:pt idx="64">
                  <c:v>11.4407952509747</c:v>
                </c:pt>
                <c:pt idx="65">
                  <c:v>11.549562682215701</c:v>
                </c:pt>
                <c:pt idx="66">
                  <c:v>11.466952357535099</c:v>
                </c:pt>
                <c:pt idx="67">
                  <c:v>11.2438266184271</c:v>
                </c:pt>
                <c:pt idx="68">
                  <c:v>11.468626693362401</c:v>
                </c:pt>
                <c:pt idx="69">
                  <c:v>11.3923097638367</c:v>
                </c:pt>
                <c:pt idx="70">
                  <c:v>11.388931820576801</c:v>
                </c:pt>
                <c:pt idx="71">
                  <c:v>11.616647347407101</c:v>
                </c:pt>
                <c:pt idx="72">
                  <c:v>11.4833561651855</c:v>
                </c:pt>
                <c:pt idx="73">
                  <c:v>11.266857517533699</c:v>
                </c:pt>
                <c:pt idx="74">
                  <c:v>11.551441919280601</c:v>
                </c:pt>
                <c:pt idx="75">
                  <c:v>11.511410071774</c:v>
                </c:pt>
                <c:pt idx="76">
                  <c:v>11.4781516737504</c:v>
                </c:pt>
                <c:pt idx="77">
                  <c:v>11.4145210579929</c:v>
                </c:pt>
                <c:pt idx="78">
                  <c:v>11.255236690201</c:v>
                </c:pt>
                <c:pt idx="79">
                  <c:v>11.6304050019319</c:v>
                </c:pt>
                <c:pt idx="80">
                  <c:v>11.1912196892526</c:v>
                </c:pt>
                <c:pt idx="81">
                  <c:v>11.652938283747201</c:v>
                </c:pt>
                <c:pt idx="82">
                  <c:v>11.3833819241983</c:v>
                </c:pt>
                <c:pt idx="83">
                  <c:v>11.578406922149201</c:v>
                </c:pt>
                <c:pt idx="84">
                  <c:v>11.545534909316601</c:v>
                </c:pt>
                <c:pt idx="85">
                  <c:v>11.2117215216551</c:v>
                </c:pt>
                <c:pt idx="86">
                  <c:v>11.535360099289299</c:v>
                </c:pt>
                <c:pt idx="87">
                  <c:v>11.406365988736299</c:v>
                </c:pt>
                <c:pt idx="88">
                  <c:v>11.5624304799372</c:v>
                </c:pt>
                <c:pt idx="89">
                  <c:v>11.4970435678574</c:v>
                </c:pt>
                <c:pt idx="90">
                  <c:v>11.480475839216901</c:v>
                </c:pt>
                <c:pt idx="91">
                  <c:v>11.447884833795801</c:v>
                </c:pt>
                <c:pt idx="92">
                  <c:v>11.3201903825213</c:v>
                </c:pt>
                <c:pt idx="93">
                  <c:v>11.3496083459201</c:v>
                </c:pt>
                <c:pt idx="94">
                  <c:v>11.4595173697706</c:v>
                </c:pt>
                <c:pt idx="95">
                  <c:v>11.6635053332865</c:v>
                </c:pt>
                <c:pt idx="96">
                  <c:v>11.3460255014226</c:v>
                </c:pt>
                <c:pt idx="97">
                  <c:v>11.4086784455607</c:v>
                </c:pt>
                <c:pt idx="98">
                  <c:v>11.3662404720925</c:v>
                </c:pt>
                <c:pt idx="99">
                  <c:v>11.4296661866123</c:v>
                </c:pt>
                <c:pt idx="100">
                  <c:v>11.5750992307422</c:v>
                </c:pt>
                <c:pt idx="101">
                  <c:v>11.446450525132599</c:v>
                </c:pt>
                <c:pt idx="102">
                  <c:v>11.3565047361458</c:v>
                </c:pt>
                <c:pt idx="103">
                  <c:v>11.465061411828099</c:v>
                </c:pt>
                <c:pt idx="104">
                  <c:v>11.623777910475701</c:v>
                </c:pt>
                <c:pt idx="105">
                  <c:v>11.2935532216329</c:v>
                </c:pt>
                <c:pt idx="106">
                  <c:v>11.7376678726568</c:v>
                </c:pt>
                <c:pt idx="107">
                  <c:v>11.2140866673692</c:v>
                </c:pt>
                <c:pt idx="108">
                  <c:v>11.469768285971901</c:v>
                </c:pt>
                <c:pt idx="109">
                  <c:v>11.2564485346634</c:v>
                </c:pt>
                <c:pt idx="110">
                  <c:v>11.640532977390601</c:v>
                </c:pt>
                <c:pt idx="111">
                  <c:v>11.484474340510699</c:v>
                </c:pt>
                <c:pt idx="112">
                  <c:v>11.4533176437529</c:v>
                </c:pt>
                <c:pt idx="113">
                  <c:v>11.486207219548801</c:v>
                </c:pt>
                <c:pt idx="114">
                  <c:v>11.557647499619501</c:v>
                </c:pt>
                <c:pt idx="115">
                  <c:v>11.2988279649209</c:v>
                </c:pt>
                <c:pt idx="116">
                  <c:v>11.4648740735537</c:v>
                </c:pt>
                <c:pt idx="117">
                  <c:v>11.368880770897</c:v>
                </c:pt>
                <c:pt idx="118">
                  <c:v>11.5461437587083</c:v>
                </c:pt>
                <c:pt idx="119">
                  <c:v>11.265633964429099</c:v>
                </c:pt>
                <c:pt idx="120">
                  <c:v>11.4950004098025</c:v>
                </c:pt>
                <c:pt idx="121">
                  <c:v>11.383522427903999</c:v>
                </c:pt>
                <c:pt idx="122">
                  <c:v>11.759428384090301</c:v>
                </c:pt>
                <c:pt idx="123">
                  <c:v>11.265704216282</c:v>
                </c:pt>
                <c:pt idx="124">
                  <c:v>11.720860116852201</c:v>
                </c:pt>
                <c:pt idx="125">
                  <c:v>11.2628063273502</c:v>
                </c:pt>
                <c:pt idx="126">
                  <c:v>11.2899176882457</c:v>
                </c:pt>
                <c:pt idx="127">
                  <c:v>11.4199538679499</c:v>
                </c:pt>
                <c:pt idx="128">
                  <c:v>11.6405037057852</c:v>
                </c:pt>
                <c:pt idx="129">
                  <c:v>11.2014179165642</c:v>
                </c:pt>
                <c:pt idx="130">
                  <c:v>11.384142985937901</c:v>
                </c:pt>
                <c:pt idx="131">
                  <c:v>11.6482021379981</c:v>
                </c:pt>
                <c:pt idx="132">
                  <c:v>11.479064947837999</c:v>
                </c:pt>
                <c:pt idx="133">
                  <c:v>11.505040570445001</c:v>
                </c:pt>
                <c:pt idx="134">
                  <c:v>11.1765253433559</c:v>
                </c:pt>
                <c:pt idx="135">
                  <c:v>11.4415738756776</c:v>
                </c:pt>
                <c:pt idx="136">
                  <c:v>11.676080414954299</c:v>
                </c:pt>
                <c:pt idx="137">
                  <c:v>11.622923179598899</c:v>
                </c:pt>
                <c:pt idx="138">
                  <c:v>11.388580561312301</c:v>
                </c:pt>
                <c:pt idx="139">
                  <c:v>11.445443581907799</c:v>
                </c:pt>
                <c:pt idx="140">
                  <c:v>11.275404826302299</c:v>
                </c:pt>
                <c:pt idx="141">
                  <c:v>11.464821384664001</c:v>
                </c:pt>
                <c:pt idx="142">
                  <c:v>11.359080637418501</c:v>
                </c:pt>
                <c:pt idx="143">
                  <c:v>11.525723886800799</c:v>
                </c:pt>
                <c:pt idx="144">
                  <c:v>11.5572435514653</c:v>
                </c:pt>
                <c:pt idx="145">
                  <c:v>11.5583441638273</c:v>
                </c:pt>
                <c:pt idx="146">
                  <c:v>11.396255576240801</c:v>
                </c:pt>
                <c:pt idx="147">
                  <c:v>11.408450127038799</c:v>
                </c:pt>
                <c:pt idx="148">
                  <c:v>11.408268643085499</c:v>
                </c:pt>
                <c:pt idx="149">
                  <c:v>11.4951292048661</c:v>
                </c:pt>
                <c:pt idx="150">
                  <c:v>11.2140281241584</c:v>
                </c:pt>
                <c:pt idx="151">
                  <c:v>11.474603955179299</c:v>
                </c:pt>
                <c:pt idx="152">
                  <c:v>11.4054292973644</c:v>
                </c:pt>
                <c:pt idx="153">
                  <c:v>11.5215556101959</c:v>
                </c:pt>
                <c:pt idx="154">
                  <c:v>11.5713700282178</c:v>
                </c:pt>
                <c:pt idx="155">
                  <c:v>11.5365426721463</c:v>
                </c:pt>
                <c:pt idx="156">
                  <c:v>11.383282400740001</c:v>
                </c:pt>
                <c:pt idx="157">
                  <c:v>11.399744751601199</c:v>
                </c:pt>
                <c:pt idx="158">
                  <c:v>11.550721837788499</c:v>
                </c:pt>
                <c:pt idx="159">
                  <c:v>11.6195979252286</c:v>
                </c:pt>
                <c:pt idx="160">
                  <c:v>11.2905441006007</c:v>
                </c:pt>
                <c:pt idx="161">
                  <c:v>11.268485018792401</c:v>
                </c:pt>
                <c:pt idx="162">
                  <c:v>11.5109944149777</c:v>
                </c:pt>
                <c:pt idx="163">
                  <c:v>11.2421522825998</c:v>
                </c:pt>
                <c:pt idx="164">
                  <c:v>11.4706230168487</c:v>
                </c:pt>
                <c:pt idx="165">
                  <c:v>11.742017633215101</c:v>
                </c:pt>
                <c:pt idx="166">
                  <c:v>11.5351727610149</c:v>
                </c:pt>
                <c:pt idx="167">
                  <c:v>11.1589682344539</c:v>
                </c:pt>
                <c:pt idx="168">
                  <c:v>11.4980973456508</c:v>
                </c:pt>
                <c:pt idx="169">
                  <c:v>11.300953083470899</c:v>
                </c:pt>
                <c:pt idx="170">
                  <c:v>11.801351177303999</c:v>
                </c:pt>
                <c:pt idx="171">
                  <c:v>11.391431615675501</c:v>
                </c:pt>
                <c:pt idx="172">
                  <c:v>11.410996756706099</c:v>
                </c:pt>
                <c:pt idx="173">
                  <c:v>11.4511398363132</c:v>
                </c:pt>
                <c:pt idx="174">
                  <c:v>11.233991359022101</c:v>
                </c:pt>
                <c:pt idx="175">
                  <c:v>11.4214935543925</c:v>
                </c:pt>
                <c:pt idx="176">
                  <c:v>11.485323217066499</c:v>
                </c:pt>
                <c:pt idx="177">
                  <c:v>11.815823058999801</c:v>
                </c:pt>
                <c:pt idx="178">
                  <c:v>11.2805039399581</c:v>
                </c:pt>
                <c:pt idx="179">
                  <c:v>11.2568993173862</c:v>
                </c:pt>
                <c:pt idx="180">
                  <c:v>11.6498003676514</c:v>
                </c:pt>
                <c:pt idx="181">
                  <c:v>11.5545973983397</c:v>
                </c:pt>
                <c:pt idx="182">
                  <c:v>11.239804699849</c:v>
                </c:pt>
                <c:pt idx="183">
                  <c:v>11.409094102357001</c:v>
                </c:pt>
                <c:pt idx="184">
                  <c:v>11.523060170712</c:v>
                </c:pt>
                <c:pt idx="185">
                  <c:v>11.5799407542707</c:v>
                </c:pt>
                <c:pt idx="186">
                  <c:v>11.1640088048989</c:v>
                </c:pt>
                <c:pt idx="187">
                  <c:v>11.633484374817099</c:v>
                </c:pt>
                <c:pt idx="188">
                  <c:v>11.151299073846401</c:v>
                </c:pt>
                <c:pt idx="189">
                  <c:v>11.75114451977</c:v>
                </c:pt>
                <c:pt idx="190">
                  <c:v>11.537022726474399</c:v>
                </c:pt>
                <c:pt idx="191">
                  <c:v>11.2846136733523</c:v>
                </c:pt>
                <c:pt idx="192">
                  <c:v>11.5771775147236</c:v>
                </c:pt>
                <c:pt idx="193">
                  <c:v>11.2217733909399</c:v>
                </c:pt>
                <c:pt idx="194">
                  <c:v>11.6403456391162</c:v>
                </c:pt>
                <c:pt idx="195">
                  <c:v>11.480341189832201</c:v>
                </c:pt>
                <c:pt idx="196">
                  <c:v>11.3537766225251</c:v>
                </c:pt>
                <c:pt idx="197">
                  <c:v>11.596262601426099</c:v>
                </c:pt>
                <c:pt idx="198">
                  <c:v>11.2825763696184</c:v>
                </c:pt>
                <c:pt idx="199">
                  <c:v>11.4395716978702</c:v>
                </c:pt>
                <c:pt idx="200">
                  <c:v>11.4575854438161</c:v>
                </c:pt>
                <c:pt idx="201">
                  <c:v>11.4233376655309</c:v>
                </c:pt>
                <c:pt idx="202">
                  <c:v>11.506223143302099</c:v>
                </c:pt>
                <c:pt idx="203">
                  <c:v>11.424578781598701</c:v>
                </c:pt>
                <c:pt idx="204">
                  <c:v>11.3753439413631</c:v>
                </c:pt>
                <c:pt idx="205">
                  <c:v>11.682871427400601</c:v>
                </c:pt>
                <c:pt idx="206">
                  <c:v>11.527357242380599</c:v>
                </c:pt>
                <c:pt idx="207">
                  <c:v>11.233353238025</c:v>
                </c:pt>
                <c:pt idx="208">
                  <c:v>11.380712353788301</c:v>
                </c:pt>
                <c:pt idx="209">
                  <c:v>11.3646773683656</c:v>
                </c:pt>
                <c:pt idx="210">
                  <c:v>11.5138103434145</c:v>
                </c:pt>
                <c:pt idx="211">
                  <c:v>11.514167456999999</c:v>
                </c:pt>
                <c:pt idx="212">
                  <c:v>11.736262835599</c:v>
                </c:pt>
                <c:pt idx="213">
                  <c:v>11.3332982074069</c:v>
                </c:pt>
                <c:pt idx="214">
                  <c:v>11.1500696664208</c:v>
                </c:pt>
                <c:pt idx="215">
                  <c:v>11.532819323943</c:v>
                </c:pt>
                <c:pt idx="216">
                  <c:v>11.545728101911999</c:v>
                </c:pt>
                <c:pt idx="217">
                  <c:v>11.689439975646</c:v>
                </c:pt>
                <c:pt idx="218">
                  <c:v>11.3320102567705</c:v>
                </c:pt>
                <c:pt idx="219">
                  <c:v>11.352277916329999</c:v>
                </c:pt>
                <c:pt idx="220">
                  <c:v>11.241309260365099</c:v>
                </c:pt>
                <c:pt idx="221">
                  <c:v>11.2543058531502</c:v>
                </c:pt>
                <c:pt idx="222">
                  <c:v>11.5721076726732</c:v>
                </c:pt>
                <c:pt idx="223">
                  <c:v>11.791673984568</c:v>
                </c:pt>
                <c:pt idx="224">
                  <c:v>11.552905499549199</c:v>
                </c:pt>
                <c:pt idx="225">
                  <c:v>11.294577727820901</c:v>
                </c:pt>
                <c:pt idx="226">
                  <c:v>11.7493823691267</c:v>
                </c:pt>
                <c:pt idx="227">
                  <c:v>11.2320652873886</c:v>
                </c:pt>
                <c:pt idx="228">
                  <c:v>11.628432095729901</c:v>
                </c:pt>
                <c:pt idx="229">
                  <c:v>11.306549814418</c:v>
                </c:pt>
                <c:pt idx="230">
                  <c:v>11.171865303780701</c:v>
                </c:pt>
                <c:pt idx="231">
                  <c:v>11.108972332478601</c:v>
                </c:pt>
                <c:pt idx="232">
                  <c:v>11.5493636352992</c:v>
                </c:pt>
                <c:pt idx="233">
                  <c:v>11.756670998864299</c:v>
                </c:pt>
                <c:pt idx="234">
                  <c:v>11.634977226690999</c:v>
                </c:pt>
                <c:pt idx="235">
                  <c:v>11.542625311742601</c:v>
                </c:pt>
                <c:pt idx="236">
                  <c:v>11.3598124275528</c:v>
                </c:pt>
                <c:pt idx="237">
                  <c:v>11.389804114416901</c:v>
                </c:pt>
                <c:pt idx="238">
                  <c:v>11.3823574180102</c:v>
                </c:pt>
                <c:pt idx="239">
                  <c:v>11.467473392110699</c:v>
                </c:pt>
                <c:pt idx="240">
                  <c:v>11.559807744095901</c:v>
                </c:pt>
                <c:pt idx="241">
                  <c:v>11.626868992003001</c:v>
                </c:pt>
                <c:pt idx="242">
                  <c:v>11.220339082276601</c:v>
                </c:pt>
                <c:pt idx="243">
                  <c:v>11.227223763860099</c:v>
                </c:pt>
                <c:pt idx="244">
                  <c:v>11.588786633414101</c:v>
                </c:pt>
                <c:pt idx="245">
                  <c:v>11.468492043977699</c:v>
                </c:pt>
                <c:pt idx="246">
                  <c:v>11.0063285210814</c:v>
                </c:pt>
                <c:pt idx="247">
                  <c:v>11.6873499830225</c:v>
                </c:pt>
                <c:pt idx="248">
                  <c:v>11.704631938834099</c:v>
                </c:pt>
                <c:pt idx="249">
                  <c:v>11.2932897771845</c:v>
                </c:pt>
                <c:pt idx="250">
                  <c:v>11.6622525085766</c:v>
                </c:pt>
                <c:pt idx="251">
                  <c:v>11.399949652838799</c:v>
                </c:pt>
                <c:pt idx="252">
                  <c:v>11.4415855843198</c:v>
                </c:pt>
                <c:pt idx="253">
                  <c:v>11.519588558314901</c:v>
                </c:pt>
                <c:pt idx="254">
                  <c:v>11.5222581287248</c:v>
                </c:pt>
                <c:pt idx="255">
                  <c:v>11.224120973690701</c:v>
                </c:pt>
                <c:pt idx="256">
                  <c:v>11.245214092521699</c:v>
                </c:pt>
                <c:pt idx="257">
                  <c:v>11.569859613380601</c:v>
                </c:pt>
                <c:pt idx="258">
                  <c:v>11.8574999707284</c:v>
                </c:pt>
                <c:pt idx="259">
                  <c:v>11.3037221773391</c:v>
                </c:pt>
                <c:pt idx="260">
                  <c:v>11.2652417249172</c:v>
                </c:pt>
                <c:pt idx="261">
                  <c:v>11.607432646035999</c:v>
                </c:pt>
                <c:pt idx="262">
                  <c:v>11.289262004285399</c:v>
                </c:pt>
                <c:pt idx="263">
                  <c:v>11.196271968339801</c:v>
                </c:pt>
                <c:pt idx="264">
                  <c:v>11.697782383177</c:v>
                </c:pt>
                <c:pt idx="265">
                  <c:v>11.404709215872201</c:v>
                </c:pt>
                <c:pt idx="266">
                  <c:v>11.4983022468884</c:v>
                </c:pt>
                <c:pt idx="267">
                  <c:v>11.307744095917201</c:v>
                </c:pt>
                <c:pt idx="268">
                  <c:v>11.82677649373</c:v>
                </c:pt>
                <c:pt idx="269">
                  <c:v>11.2321999367733</c:v>
                </c:pt>
                <c:pt idx="270">
                  <c:v>11.439021391689201</c:v>
                </c:pt>
                <c:pt idx="271">
                  <c:v>11.5381291931575</c:v>
                </c:pt>
                <c:pt idx="272">
                  <c:v>11.6092299226059</c:v>
                </c:pt>
                <c:pt idx="273">
                  <c:v>11.344245787816</c:v>
                </c:pt>
                <c:pt idx="274">
                  <c:v>11.2678468977953</c:v>
                </c:pt>
                <c:pt idx="275">
                  <c:v>11.340493168007299</c:v>
                </c:pt>
                <c:pt idx="276">
                  <c:v>11.5109124544827</c:v>
                </c:pt>
                <c:pt idx="277">
                  <c:v>11.4374641422834</c:v>
                </c:pt>
                <c:pt idx="278">
                  <c:v>11.430409685388801</c:v>
                </c:pt>
                <c:pt idx="279">
                  <c:v>11.1545072417952</c:v>
                </c:pt>
                <c:pt idx="280">
                  <c:v>11.803669488449399</c:v>
                </c:pt>
                <c:pt idx="281">
                  <c:v>11.6498881824675</c:v>
                </c:pt>
                <c:pt idx="282">
                  <c:v>11.3092896366808</c:v>
                </c:pt>
                <c:pt idx="283">
                  <c:v>11.546612104394301</c:v>
                </c:pt>
                <c:pt idx="284">
                  <c:v>11.3515402718747</c:v>
                </c:pt>
                <c:pt idx="285">
                  <c:v>11.364150479468901</c:v>
                </c:pt>
                <c:pt idx="286">
                  <c:v>11.3248211504912</c:v>
                </c:pt>
                <c:pt idx="287">
                  <c:v>11.465242895781399</c:v>
                </c:pt>
                <c:pt idx="288">
                  <c:v>11.6028311496716</c:v>
                </c:pt>
                <c:pt idx="289">
                  <c:v>11.5266664324938</c:v>
                </c:pt>
                <c:pt idx="290">
                  <c:v>11.4656585525777</c:v>
                </c:pt>
                <c:pt idx="291">
                  <c:v>11.442159307785101</c:v>
                </c:pt>
                <c:pt idx="292">
                  <c:v>11.219027714356001</c:v>
                </c:pt>
                <c:pt idx="293">
                  <c:v>11.4867867973351</c:v>
                </c:pt>
                <c:pt idx="294">
                  <c:v>11.304881332911799</c:v>
                </c:pt>
                <c:pt idx="295">
                  <c:v>11.6413350193778</c:v>
                </c:pt>
                <c:pt idx="296">
                  <c:v>11.5424848080368</c:v>
                </c:pt>
                <c:pt idx="297">
                  <c:v>11.432751413818499</c:v>
                </c:pt>
                <c:pt idx="298">
                  <c:v>11.370075052396199</c:v>
                </c:pt>
                <c:pt idx="299">
                  <c:v>11.4679066118702</c:v>
                </c:pt>
                <c:pt idx="300">
                  <c:v>11.411810507335501</c:v>
                </c:pt>
                <c:pt idx="301">
                  <c:v>11.5883885395811</c:v>
                </c:pt>
                <c:pt idx="302">
                  <c:v>11.4808212441603</c:v>
                </c:pt>
                <c:pt idx="303">
                  <c:v>11.5215439015537</c:v>
                </c:pt>
                <c:pt idx="304">
                  <c:v>11.2449682110366</c:v>
                </c:pt>
                <c:pt idx="305">
                  <c:v>11.6573817134427</c:v>
                </c:pt>
                <c:pt idx="306">
                  <c:v>11.241285843080799</c:v>
                </c:pt>
                <c:pt idx="307">
                  <c:v>11.4419719695107</c:v>
                </c:pt>
                <c:pt idx="308">
                  <c:v>11.504361469200401</c:v>
                </c:pt>
                <c:pt idx="309">
                  <c:v>11.541799852471099</c:v>
                </c:pt>
                <c:pt idx="310">
                  <c:v>11.441761213952001</c:v>
                </c:pt>
                <c:pt idx="311">
                  <c:v>11.310870303370899</c:v>
                </c:pt>
                <c:pt idx="312">
                  <c:v>11.558953013219099</c:v>
                </c:pt>
                <c:pt idx="313">
                  <c:v>11.230543163909299</c:v>
                </c:pt>
                <c:pt idx="314">
                  <c:v>11.7136827192151</c:v>
                </c:pt>
                <c:pt idx="315">
                  <c:v>11.459458826559899</c:v>
                </c:pt>
                <c:pt idx="316">
                  <c:v>11.3475651878652</c:v>
                </c:pt>
                <c:pt idx="317">
                  <c:v>11.552571803248</c:v>
                </c:pt>
                <c:pt idx="318">
                  <c:v>11.4388808879834</c:v>
                </c:pt>
                <c:pt idx="319">
                  <c:v>11.3420972519817</c:v>
                </c:pt>
                <c:pt idx="320">
                  <c:v>11.4238235741801</c:v>
                </c:pt>
                <c:pt idx="321">
                  <c:v>11.588616858103</c:v>
                </c:pt>
                <c:pt idx="322">
                  <c:v>11.327929794981699</c:v>
                </c:pt>
                <c:pt idx="323">
                  <c:v>11.5383340943951</c:v>
                </c:pt>
                <c:pt idx="324">
                  <c:v>11.3280585900453</c:v>
                </c:pt>
                <c:pt idx="325">
                  <c:v>11.491341459131</c:v>
                </c:pt>
                <c:pt idx="326">
                  <c:v>11.3433852026181</c:v>
                </c:pt>
                <c:pt idx="327">
                  <c:v>11.7192970131254</c:v>
                </c:pt>
                <c:pt idx="328">
                  <c:v>11.303160162516001</c:v>
                </c:pt>
                <c:pt idx="329">
                  <c:v>11.487858138091701</c:v>
                </c:pt>
                <c:pt idx="330">
                  <c:v>11.354496704017199</c:v>
                </c:pt>
                <c:pt idx="331">
                  <c:v>11.4468837448921</c:v>
                </c:pt>
                <c:pt idx="332">
                  <c:v>11.438529628718999</c:v>
                </c:pt>
                <c:pt idx="333">
                  <c:v>11.6197794091819</c:v>
                </c:pt>
                <c:pt idx="334">
                  <c:v>11.296117414263501</c:v>
                </c:pt>
                <c:pt idx="335">
                  <c:v>11.603609774374499</c:v>
                </c:pt>
                <c:pt idx="336">
                  <c:v>11.3697530647371</c:v>
                </c:pt>
                <c:pt idx="337">
                  <c:v>11.510508506328501</c:v>
                </c:pt>
                <c:pt idx="338">
                  <c:v>11.4040008430222</c:v>
                </c:pt>
                <c:pt idx="339">
                  <c:v>11.3809699439156</c:v>
                </c:pt>
                <c:pt idx="340">
                  <c:v>11.428770475487999</c:v>
                </c:pt>
                <c:pt idx="341">
                  <c:v>11.5145772594752</c:v>
                </c:pt>
                <c:pt idx="342">
                  <c:v>11.3871930872177</c:v>
                </c:pt>
                <c:pt idx="343">
                  <c:v>11.1343098340885</c:v>
                </c:pt>
                <c:pt idx="344">
                  <c:v>11.8145292540424</c:v>
                </c:pt>
                <c:pt idx="345">
                  <c:v>11.6662685728336</c:v>
                </c:pt>
                <c:pt idx="346">
                  <c:v>11.388627395880899</c:v>
                </c:pt>
                <c:pt idx="347">
                  <c:v>11.3237556640556</c:v>
                </c:pt>
                <c:pt idx="348">
                  <c:v>11.2666584706172</c:v>
                </c:pt>
                <c:pt idx="349">
                  <c:v>11.382989684686301</c:v>
                </c:pt>
                <c:pt idx="350">
                  <c:v>11.682057676771199</c:v>
                </c:pt>
                <c:pt idx="351">
                  <c:v>11.3435432692871</c:v>
                </c:pt>
                <c:pt idx="352">
                  <c:v>11.4973304295901</c:v>
                </c:pt>
                <c:pt idx="353">
                  <c:v>11.6055124287236</c:v>
                </c:pt>
                <c:pt idx="354">
                  <c:v>11.4115529172082</c:v>
                </c:pt>
                <c:pt idx="355">
                  <c:v>11.384043462479699</c:v>
                </c:pt>
                <c:pt idx="356">
                  <c:v>11.494807217207001</c:v>
                </c:pt>
                <c:pt idx="357">
                  <c:v>11.335399908672599</c:v>
                </c:pt>
                <c:pt idx="358">
                  <c:v>11.527708501645099</c:v>
                </c:pt>
                <c:pt idx="359">
                  <c:v>11.3948037046144</c:v>
                </c:pt>
                <c:pt idx="360">
                  <c:v>11.4310946409545</c:v>
                </c:pt>
                <c:pt idx="361">
                  <c:v>11.2933541747164</c:v>
                </c:pt>
                <c:pt idx="362">
                  <c:v>11.6716135679745</c:v>
                </c:pt>
                <c:pt idx="363">
                  <c:v>11.754188766728699</c:v>
                </c:pt>
                <c:pt idx="364">
                  <c:v>11.2259826477923</c:v>
                </c:pt>
                <c:pt idx="365">
                  <c:v>11.141902888522001</c:v>
                </c:pt>
                <c:pt idx="366">
                  <c:v>11.668223916072501</c:v>
                </c:pt>
                <c:pt idx="367">
                  <c:v>11.4389687027995</c:v>
                </c:pt>
                <c:pt idx="368">
                  <c:v>11.528317351036801</c:v>
                </c:pt>
                <c:pt idx="369">
                  <c:v>11.515865210111601</c:v>
                </c:pt>
                <c:pt idx="370">
                  <c:v>11.482425328134701</c:v>
                </c:pt>
                <c:pt idx="371">
                  <c:v>11.125124404322801</c:v>
                </c:pt>
                <c:pt idx="372">
                  <c:v>11.627313920404699</c:v>
                </c:pt>
                <c:pt idx="373">
                  <c:v>11.509899656936801</c:v>
                </c:pt>
                <c:pt idx="374">
                  <c:v>11.2091046401349</c:v>
                </c:pt>
                <c:pt idx="375">
                  <c:v>11.528973034997099</c:v>
                </c:pt>
                <c:pt idx="376">
                  <c:v>11.6178533375484</c:v>
                </c:pt>
                <c:pt idx="377">
                  <c:v>11.4222838877375</c:v>
                </c:pt>
                <c:pt idx="378">
                  <c:v>11.584349058039701</c:v>
                </c:pt>
                <c:pt idx="379">
                  <c:v>11.328825506106099</c:v>
                </c:pt>
                <c:pt idx="380">
                  <c:v>11.4032222183193</c:v>
                </c:pt>
                <c:pt idx="381">
                  <c:v>11.4904691652909</c:v>
                </c:pt>
                <c:pt idx="382">
                  <c:v>11.283314014073801</c:v>
                </c:pt>
                <c:pt idx="383">
                  <c:v>11.552835247696301</c:v>
                </c:pt>
                <c:pt idx="384">
                  <c:v>11.350363553338701</c:v>
                </c:pt>
                <c:pt idx="385">
                  <c:v>11.393211329282099</c:v>
                </c:pt>
                <c:pt idx="386">
                  <c:v>11.474603955179299</c:v>
                </c:pt>
                <c:pt idx="387">
                  <c:v>11.4620991253644</c:v>
                </c:pt>
                <c:pt idx="388">
                  <c:v>11.4983139555306</c:v>
                </c:pt>
                <c:pt idx="389">
                  <c:v>11.679715948341499</c:v>
                </c:pt>
                <c:pt idx="390">
                  <c:v>11.3001568958048</c:v>
                </c:pt>
                <c:pt idx="391">
                  <c:v>11.466454740243799</c:v>
                </c:pt>
                <c:pt idx="392">
                  <c:v>11.495638530799599</c:v>
                </c:pt>
                <c:pt idx="393">
                  <c:v>11.252567119791101</c:v>
                </c:pt>
                <c:pt idx="394">
                  <c:v>11.526133689276101</c:v>
                </c:pt>
                <c:pt idx="395">
                  <c:v>11.450694907911499</c:v>
                </c:pt>
                <c:pt idx="396">
                  <c:v>11.5392473684827</c:v>
                </c:pt>
                <c:pt idx="397">
                  <c:v>11.273104078120101</c:v>
                </c:pt>
                <c:pt idx="398">
                  <c:v>11.515320758251701</c:v>
                </c:pt>
                <c:pt idx="399">
                  <c:v>11.3996042478954</c:v>
                </c:pt>
                <c:pt idx="400">
                  <c:v>11.4497172362921</c:v>
                </c:pt>
                <c:pt idx="401">
                  <c:v>11.638466402051399</c:v>
                </c:pt>
                <c:pt idx="402">
                  <c:v>11.379547343894499</c:v>
                </c:pt>
                <c:pt idx="403">
                  <c:v>11.278765206598999</c:v>
                </c:pt>
                <c:pt idx="404">
                  <c:v>11.6885149929163</c:v>
                </c:pt>
                <c:pt idx="405">
                  <c:v>11.2249171613568</c:v>
                </c:pt>
                <c:pt idx="406">
                  <c:v>11.4990808715913</c:v>
                </c:pt>
                <c:pt idx="407">
                  <c:v>11.550382287166199</c:v>
                </c:pt>
                <c:pt idx="408">
                  <c:v>11.235501773859299</c:v>
                </c:pt>
                <c:pt idx="409">
                  <c:v>11.668891308674899</c:v>
                </c:pt>
                <c:pt idx="410">
                  <c:v>11.4856042244781</c:v>
                </c:pt>
                <c:pt idx="411">
                  <c:v>11.3593265189036</c:v>
                </c:pt>
                <c:pt idx="412">
                  <c:v>11.5501715316075</c:v>
                </c:pt>
                <c:pt idx="413">
                  <c:v>11.246736216001</c:v>
                </c:pt>
                <c:pt idx="414">
                  <c:v>11.583921692601299</c:v>
                </c:pt>
                <c:pt idx="415">
                  <c:v>11.4148957345417</c:v>
                </c:pt>
                <c:pt idx="416">
                  <c:v>11.4504724437107</c:v>
                </c:pt>
                <c:pt idx="417">
                  <c:v>11.441696816420199</c:v>
                </c:pt>
                <c:pt idx="418">
                  <c:v>11.2776060510263</c:v>
                </c:pt>
                <c:pt idx="419">
                  <c:v>11.6366574168394</c:v>
                </c:pt>
                <c:pt idx="420">
                  <c:v>11.4533937499268</c:v>
                </c:pt>
                <c:pt idx="421">
                  <c:v>11.4570702635615</c:v>
                </c:pt>
                <c:pt idx="422">
                  <c:v>11.585315021016999</c:v>
                </c:pt>
                <c:pt idx="423">
                  <c:v>11.1675740864332</c:v>
                </c:pt>
                <c:pt idx="424">
                  <c:v>11.5645965787348</c:v>
                </c:pt>
                <c:pt idx="425">
                  <c:v>11.3328005901156</c:v>
                </c:pt>
                <c:pt idx="426">
                  <c:v>11.6072570164038</c:v>
                </c:pt>
                <c:pt idx="427">
                  <c:v>11.439343379348299</c:v>
                </c:pt>
                <c:pt idx="428">
                  <c:v>11.361580432517201</c:v>
                </c:pt>
                <c:pt idx="429">
                  <c:v>11.4156743592446</c:v>
                </c:pt>
                <c:pt idx="430">
                  <c:v>11.6270797475617</c:v>
                </c:pt>
                <c:pt idx="431">
                  <c:v>11.456871216645</c:v>
                </c:pt>
                <c:pt idx="432">
                  <c:v>11.3595724003887</c:v>
                </c:pt>
                <c:pt idx="433">
                  <c:v>11.377170489538299</c:v>
                </c:pt>
                <c:pt idx="434">
                  <c:v>11.6333438711113</c:v>
                </c:pt>
                <c:pt idx="435">
                  <c:v>11.2012130153266</c:v>
                </c:pt>
                <c:pt idx="436">
                  <c:v>11.739008512182799</c:v>
                </c:pt>
                <c:pt idx="437">
                  <c:v>11.548163499478999</c:v>
                </c:pt>
                <c:pt idx="438">
                  <c:v>11.2649724261477</c:v>
                </c:pt>
                <c:pt idx="439">
                  <c:v>11.4494186659173</c:v>
                </c:pt>
                <c:pt idx="440">
                  <c:v>11.2554533000808</c:v>
                </c:pt>
                <c:pt idx="441">
                  <c:v>11.4765417354549</c:v>
                </c:pt>
                <c:pt idx="442">
                  <c:v>11.613058648588501</c:v>
                </c:pt>
                <c:pt idx="443">
                  <c:v>11.332677649373</c:v>
                </c:pt>
                <c:pt idx="444">
                  <c:v>11.473913145292499</c:v>
                </c:pt>
                <c:pt idx="445">
                  <c:v>11.363869472057299</c:v>
                </c:pt>
                <c:pt idx="446">
                  <c:v>11.4576322783847</c:v>
                </c:pt>
                <c:pt idx="447">
                  <c:v>11.580151509829401</c:v>
                </c:pt>
                <c:pt idx="448">
                  <c:v>11.327929794981699</c:v>
                </c:pt>
                <c:pt idx="449">
                  <c:v>11.6103305349679</c:v>
                </c:pt>
                <c:pt idx="450">
                  <c:v>11.4870385331413</c:v>
                </c:pt>
                <c:pt idx="451">
                  <c:v>11.3101268045945</c:v>
                </c:pt>
                <c:pt idx="452">
                  <c:v>11.508980528528101</c:v>
                </c:pt>
                <c:pt idx="453">
                  <c:v>11.538076504267799</c:v>
                </c:pt>
                <c:pt idx="454">
                  <c:v>11.5377896425352</c:v>
                </c:pt>
                <c:pt idx="455">
                  <c:v>11.3967941737797</c:v>
                </c:pt>
                <c:pt idx="456">
                  <c:v>11.096666549580201</c:v>
                </c:pt>
                <c:pt idx="457">
                  <c:v>11.6712857259944</c:v>
                </c:pt>
                <c:pt idx="458">
                  <c:v>11.531373306637599</c:v>
                </c:pt>
                <c:pt idx="459">
                  <c:v>11.607245307761699</c:v>
                </c:pt>
                <c:pt idx="460">
                  <c:v>11.2616998606672</c:v>
                </c:pt>
                <c:pt idx="461">
                  <c:v>11.227247181144399</c:v>
                </c:pt>
                <c:pt idx="462">
                  <c:v>11.614645169599701</c:v>
                </c:pt>
                <c:pt idx="463">
                  <c:v>11.4437048485487</c:v>
                </c:pt>
                <c:pt idx="464">
                  <c:v>11.4924362171719</c:v>
                </c:pt>
                <c:pt idx="465">
                  <c:v>11.4429203695247</c:v>
                </c:pt>
                <c:pt idx="466">
                  <c:v>11.4709625674711</c:v>
                </c:pt>
                <c:pt idx="467">
                  <c:v>11.4413514114768</c:v>
                </c:pt>
                <c:pt idx="468">
                  <c:v>11.2437797838585</c:v>
                </c:pt>
                <c:pt idx="469">
                  <c:v>11.4509173721124</c:v>
                </c:pt>
                <c:pt idx="470">
                  <c:v>11.5237978151674</c:v>
                </c:pt>
                <c:pt idx="471">
                  <c:v>11.4183146580491</c:v>
                </c:pt>
                <c:pt idx="472">
                  <c:v>11.4513037573033</c:v>
                </c:pt>
                <c:pt idx="473">
                  <c:v>11.6123268584542</c:v>
                </c:pt>
                <c:pt idx="474">
                  <c:v>11.3577751238189</c:v>
                </c:pt>
                <c:pt idx="475">
                  <c:v>11.455583266008601</c:v>
                </c:pt>
                <c:pt idx="476">
                  <c:v>11.3476120224338</c:v>
                </c:pt>
                <c:pt idx="477">
                  <c:v>11.4984017703467</c:v>
                </c:pt>
                <c:pt idx="478">
                  <c:v>11.5257414497641</c:v>
                </c:pt>
                <c:pt idx="479">
                  <c:v>11.565211282447599</c:v>
                </c:pt>
                <c:pt idx="480">
                  <c:v>11.3799512920487</c:v>
                </c:pt>
                <c:pt idx="481">
                  <c:v>11.385776341517699</c:v>
                </c:pt>
                <c:pt idx="482">
                  <c:v>11.5263327361926</c:v>
                </c:pt>
                <c:pt idx="483">
                  <c:v>11.4412167620921</c:v>
                </c:pt>
                <c:pt idx="484">
                  <c:v>11.4631177772314</c:v>
                </c:pt>
                <c:pt idx="485">
                  <c:v>11.4114885196764</c:v>
                </c:pt>
                <c:pt idx="486">
                  <c:v>11.337489901296101</c:v>
                </c:pt>
                <c:pt idx="487">
                  <c:v>11.5738522603534</c:v>
                </c:pt>
                <c:pt idx="488">
                  <c:v>11.483004905921099</c:v>
                </c:pt>
                <c:pt idx="489">
                  <c:v>11.425152505064</c:v>
                </c:pt>
                <c:pt idx="490">
                  <c:v>11.5941843174447</c:v>
                </c:pt>
                <c:pt idx="491">
                  <c:v>11.3674757338391</c:v>
                </c:pt>
                <c:pt idx="492">
                  <c:v>11.4223482852694</c:v>
                </c:pt>
                <c:pt idx="493">
                  <c:v>11.2200990551126</c:v>
                </c:pt>
                <c:pt idx="494">
                  <c:v>11.370455583266001</c:v>
                </c:pt>
                <c:pt idx="495">
                  <c:v>11.4850773355814</c:v>
                </c:pt>
                <c:pt idx="496">
                  <c:v>11.7299928577283</c:v>
                </c:pt>
                <c:pt idx="497">
                  <c:v>11.3283220344937</c:v>
                </c:pt>
                <c:pt idx="498">
                  <c:v>11.5891378926786</c:v>
                </c:pt>
                <c:pt idx="499">
                  <c:v>11.4214467198239</c:v>
                </c:pt>
                <c:pt idx="500">
                  <c:v>11.3570843139321</c:v>
                </c:pt>
                <c:pt idx="501">
                  <c:v>11.562723195991</c:v>
                </c:pt>
                <c:pt idx="502">
                  <c:v>11.4575151919632</c:v>
                </c:pt>
                <c:pt idx="503">
                  <c:v>11.3691266523821</c:v>
                </c:pt>
                <c:pt idx="504">
                  <c:v>11.1838139730935</c:v>
                </c:pt>
                <c:pt idx="505">
                  <c:v>11.766008640977899</c:v>
                </c:pt>
                <c:pt idx="506">
                  <c:v>11.334814476565199</c:v>
                </c:pt>
                <c:pt idx="507">
                  <c:v>11.194146849789799</c:v>
                </c:pt>
                <c:pt idx="508">
                  <c:v>12</c:v>
                </c:pt>
                <c:pt idx="509">
                  <c:v>11.181753252075399</c:v>
                </c:pt>
                <c:pt idx="510">
                  <c:v>11.318012575081699</c:v>
                </c:pt>
                <c:pt idx="511">
                  <c:v>11.539504958609999</c:v>
                </c:pt>
                <c:pt idx="512">
                  <c:v>11.5165970002459</c:v>
                </c:pt>
                <c:pt idx="513">
                  <c:v>11.4965049703186</c:v>
                </c:pt>
                <c:pt idx="514">
                  <c:v>11.3270048122519</c:v>
                </c:pt>
                <c:pt idx="515">
                  <c:v>11.590396571709601</c:v>
                </c:pt>
                <c:pt idx="516">
                  <c:v>11.2924116290234</c:v>
                </c:pt>
                <c:pt idx="517">
                  <c:v>11.3915311391338</c:v>
                </c:pt>
                <c:pt idx="518">
                  <c:v>11.462163522896301</c:v>
                </c:pt>
                <c:pt idx="519">
                  <c:v>11.513043427353701</c:v>
                </c:pt>
                <c:pt idx="520">
                  <c:v>11.6327057501142</c:v>
                </c:pt>
                <c:pt idx="521">
                  <c:v>11.195674827590199</c:v>
                </c:pt>
                <c:pt idx="522">
                  <c:v>11.566025033076899</c:v>
                </c:pt>
                <c:pt idx="523">
                  <c:v>11.579724144390999</c:v>
                </c:pt>
                <c:pt idx="524">
                  <c:v>11.284824428911</c:v>
                </c:pt>
                <c:pt idx="525">
                  <c:v>11.573272682567</c:v>
                </c:pt>
                <c:pt idx="526">
                  <c:v>11.221943166251</c:v>
                </c:pt>
                <c:pt idx="527">
                  <c:v>11.465266313065699</c:v>
                </c:pt>
                <c:pt idx="528">
                  <c:v>11.665484093809599</c:v>
                </c:pt>
                <c:pt idx="529">
                  <c:v>11.4216340580983</c:v>
                </c:pt>
                <c:pt idx="530">
                  <c:v>11.422201927242501</c:v>
                </c:pt>
                <c:pt idx="531">
                  <c:v>11.3166016837027</c:v>
                </c:pt>
                <c:pt idx="532">
                  <c:v>11.596701675506701</c:v>
                </c:pt>
                <c:pt idx="533">
                  <c:v>11.5691278232463</c:v>
                </c:pt>
                <c:pt idx="534">
                  <c:v>11.281686512815099</c:v>
                </c:pt>
                <c:pt idx="535">
                  <c:v>11.628432095729901</c:v>
                </c:pt>
                <c:pt idx="536">
                  <c:v>11.1748978420973</c:v>
                </c:pt>
                <c:pt idx="537">
                  <c:v>11.404914117109801</c:v>
                </c:pt>
                <c:pt idx="538">
                  <c:v>11.5512955612538</c:v>
                </c:pt>
                <c:pt idx="539">
                  <c:v>11.700551477045201</c:v>
                </c:pt>
                <c:pt idx="540">
                  <c:v>11.455395927734299</c:v>
                </c:pt>
                <c:pt idx="541">
                  <c:v>11.070521151662</c:v>
                </c:pt>
                <c:pt idx="542">
                  <c:v>11.459458826559899</c:v>
                </c:pt>
                <c:pt idx="543">
                  <c:v>11.561101549053401</c:v>
                </c:pt>
                <c:pt idx="544">
                  <c:v>11.37336518084</c:v>
                </c:pt>
                <c:pt idx="545">
                  <c:v>11.5854086901542</c:v>
                </c:pt>
                <c:pt idx="546">
                  <c:v>11.3704321659817</c:v>
                </c:pt>
                <c:pt idx="547">
                  <c:v>11.5286276300537</c:v>
                </c:pt>
                <c:pt idx="548">
                  <c:v>11.2987869846734</c:v>
                </c:pt>
                <c:pt idx="549">
                  <c:v>11.560082897186399</c:v>
                </c:pt>
                <c:pt idx="550">
                  <c:v>11.773502171953099</c:v>
                </c:pt>
                <c:pt idx="551">
                  <c:v>11</c:v>
                </c:pt>
                <c:pt idx="552">
                  <c:v>11.5135644619294</c:v>
                </c:pt>
                <c:pt idx="553">
                  <c:v>11.455688643787999</c:v>
                </c:pt>
                <c:pt idx="554">
                  <c:v>11.486593604739699</c:v>
                </c:pt>
                <c:pt idx="555">
                  <c:v>11.5440244944794</c:v>
                </c:pt>
                <c:pt idx="556">
                  <c:v>11.310653693491201</c:v>
                </c:pt>
                <c:pt idx="557">
                  <c:v>11.547138993290901</c:v>
                </c:pt>
                <c:pt idx="558">
                  <c:v>11.4015127565656</c:v>
                </c:pt>
                <c:pt idx="559">
                  <c:v>11.4285480112871</c:v>
                </c:pt>
                <c:pt idx="560">
                  <c:v>11.5960635545096</c:v>
                </c:pt>
                <c:pt idx="561">
                  <c:v>11.2134895266196</c:v>
                </c:pt>
                <c:pt idx="562">
                  <c:v>11.5831430678984</c:v>
                </c:pt>
                <c:pt idx="563">
                  <c:v>11.520039341037601</c:v>
                </c:pt>
                <c:pt idx="564">
                  <c:v>11.4688725748475</c:v>
                </c:pt>
                <c:pt idx="565">
                  <c:v>11.425632559392101</c:v>
                </c:pt>
                <c:pt idx="566">
                  <c:v>11.3778905710305</c:v>
                </c:pt>
                <c:pt idx="567">
                  <c:v>11.350849461987901</c:v>
                </c:pt>
                <c:pt idx="568">
                  <c:v>11.4459880337677</c:v>
                </c:pt>
                <c:pt idx="569">
                  <c:v>11.4816935380004</c:v>
                </c:pt>
                <c:pt idx="570">
                  <c:v>11.515344175536001</c:v>
                </c:pt>
                <c:pt idx="571">
                  <c:v>11.4645696488578</c:v>
                </c:pt>
                <c:pt idx="572">
                  <c:v>11.5332583980236</c:v>
                </c:pt>
                <c:pt idx="573">
                  <c:v>11.3555563361317</c:v>
                </c:pt>
                <c:pt idx="574">
                  <c:v>11.5621026379571</c:v>
                </c:pt>
                <c:pt idx="575">
                  <c:v>11.2697261348601</c:v>
                </c:pt>
                <c:pt idx="576">
                  <c:v>11.2643050335453</c:v>
                </c:pt>
                <c:pt idx="577">
                  <c:v>11.6966642078518</c:v>
                </c:pt>
                <c:pt idx="578">
                  <c:v>11.4140819839123</c:v>
                </c:pt>
                <c:pt idx="579">
                  <c:v>11.390582739119701</c:v>
                </c:pt>
                <c:pt idx="580">
                  <c:v>11.5270352547215</c:v>
                </c:pt>
                <c:pt idx="581">
                  <c:v>11.465693678504101</c:v>
                </c:pt>
                <c:pt idx="582">
                  <c:v>11.2969194562507</c:v>
                </c:pt>
                <c:pt idx="583">
                  <c:v>11.7107497043568</c:v>
                </c:pt>
                <c:pt idx="584">
                  <c:v>11.273250436146901</c:v>
                </c:pt>
                <c:pt idx="585">
                  <c:v>11.4953692320302</c:v>
                </c:pt>
                <c:pt idx="586">
                  <c:v>11.5462549908087</c:v>
                </c:pt>
                <c:pt idx="587">
                  <c:v>11.541290526537599</c:v>
                </c:pt>
                <c:pt idx="588">
                  <c:v>11.633484374817099</c:v>
                </c:pt>
                <c:pt idx="589">
                  <c:v>11.254276581544801</c:v>
                </c:pt>
                <c:pt idx="590">
                  <c:v>11.263467865631601</c:v>
                </c:pt>
                <c:pt idx="591">
                  <c:v>11.3826442797429</c:v>
                </c:pt>
                <c:pt idx="592">
                  <c:v>11.386033931644899</c:v>
                </c:pt>
                <c:pt idx="593">
                  <c:v>11.8134871848912</c:v>
                </c:pt>
                <c:pt idx="594">
                  <c:v>11.343876965588301</c:v>
                </c:pt>
                <c:pt idx="595">
                  <c:v>11.295473438945301</c:v>
                </c:pt>
                <c:pt idx="596">
                  <c:v>11.6539101010456</c:v>
                </c:pt>
                <c:pt idx="597">
                  <c:v>11.3106127132436</c:v>
                </c:pt>
                <c:pt idx="598">
                  <c:v>11.372065521561501</c:v>
                </c:pt>
                <c:pt idx="599">
                  <c:v>11.291193930239899</c:v>
                </c:pt>
                <c:pt idx="600">
                  <c:v>11.367095202969301</c:v>
                </c:pt>
                <c:pt idx="601">
                  <c:v>11.6598756542204</c:v>
                </c:pt>
                <c:pt idx="602">
                  <c:v>11.413092603650799</c:v>
                </c:pt>
                <c:pt idx="603">
                  <c:v>11.557899235425699</c:v>
                </c:pt>
                <c:pt idx="604">
                  <c:v>11.5102450618802</c:v>
                </c:pt>
                <c:pt idx="605">
                  <c:v>11.462432821665701</c:v>
                </c:pt>
                <c:pt idx="606">
                  <c:v>11.5151392742984</c:v>
                </c:pt>
                <c:pt idx="607">
                  <c:v>11.2933073401478</c:v>
                </c:pt>
                <c:pt idx="608">
                  <c:v>11.480294355263601</c:v>
                </c:pt>
                <c:pt idx="609">
                  <c:v>11.5041975482103</c:v>
                </c:pt>
                <c:pt idx="610">
                  <c:v>11.2125352722845</c:v>
                </c:pt>
                <c:pt idx="611">
                  <c:v>11.716568899504701</c:v>
                </c:pt>
                <c:pt idx="612">
                  <c:v>11.522597679347101</c:v>
                </c:pt>
                <c:pt idx="613">
                  <c:v>11.417617993841301</c:v>
                </c:pt>
                <c:pt idx="614">
                  <c:v>11.0629280972286</c:v>
                </c:pt>
                <c:pt idx="615">
                  <c:v>11.5025583383095</c:v>
                </c:pt>
                <c:pt idx="616">
                  <c:v>11.736327233130799</c:v>
                </c:pt>
                <c:pt idx="617">
                  <c:v>11.368956877071</c:v>
                </c:pt>
                <c:pt idx="618">
                  <c:v>11.5620382404253</c:v>
                </c:pt>
                <c:pt idx="619">
                  <c:v>11.240548198625399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TS_whole!$O$1</c:f>
              <c:strCache>
                <c:ptCount val="1"/>
                <c:pt idx="0">
                  <c:v>13</c:v>
                </c:pt>
              </c:strCache>
            </c:strRef>
          </c:tx>
          <c:spPr>
            <a:ln w="635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TS_whole!$O$3:$O$622</c:f>
              <c:numCache>
                <c:formatCode>0.0</c:formatCode>
                <c:ptCount val="620"/>
                <c:pt idx="0">
                  <c:v>12.432243106834701</c:v>
                </c:pt>
                <c:pt idx="1">
                  <c:v>12.394619726013801</c:v>
                </c:pt>
                <c:pt idx="2">
                  <c:v>12.3992193132941</c:v>
                </c:pt>
                <c:pt idx="3">
                  <c:v>12.383189130056399</c:v>
                </c:pt>
                <c:pt idx="4">
                  <c:v>12.5749173317421</c:v>
                </c:pt>
                <c:pt idx="5">
                  <c:v>12.424243554362199</c:v>
                </c:pt>
                <c:pt idx="6">
                  <c:v>12.308203426071</c:v>
                </c:pt>
                <c:pt idx="7">
                  <c:v>12.523706521468901</c:v>
                </c:pt>
                <c:pt idx="8">
                  <c:v>12.548575371074801</c:v>
                </c:pt>
                <c:pt idx="9">
                  <c:v>12.3052696352652</c:v>
                </c:pt>
                <c:pt idx="10">
                  <c:v>12.4440839362522</c:v>
                </c:pt>
                <c:pt idx="11">
                  <c:v>12.2510815245767</c:v>
                </c:pt>
                <c:pt idx="12">
                  <c:v>12.6280798587802</c:v>
                </c:pt>
                <c:pt idx="13">
                  <c:v>12.4624885010318</c:v>
                </c:pt>
                <c:pt idx="14">
                  <c:v>12.621565848686</c:v>
                </c:pt>
                <c:pt idx="15">
                  <c:v>12.163571268740199</c:v>
                </c:pt>
                <c:pt idx="16">
                  <c:v>12.392953929539299</c:v>
                </c:pt>
                <c:pt idx="17">
                  <c:v>12.5814126948609</c:v>
                </c:pt>
                <c:pt idx="18">
                  <c:v>12.493001168543801</c:v>
                </c:pt>
                <c:pt idx="19">
                  <c:v>12.2558613659531</c:v>
                </c:pt>
                <c:pt idx="20">
                  <c:v>12.6317035876781</c:v>
                </c:pt>
                <c:pt idx="21">
                  <c:v>12.2739240695159</c:v>
                </c:pt>
                <c:pt idx="22">
                  <c:v>12.5538648964471</c:v>
                </c:pt>
                <c:pt idx="23">
                  <c:v>12.3873101116332</c:v>
                </c:pt>
                <c:pt idx="24">
                  <c:v>12.443636408841201</c:v>
                </c:pt>
                <c:pt idx="25">
                  <c:v>12.573288829218599</c:v>
                </c:pt>
                <c:pt idx="26">
                  <c:v>12.267167648740701</c:v>
                </c:pt>
                <c:pt idx="27">
                  <c:v>12.6262400238681</c:v>
                </c:pt>
                <c:pt idx="28">
                  <c:v>12.305996867308099</c:v>
                </c:pt>
                <c:pt idx="29">
                  <c:v>12.405683598120399</c:v>
                </c:pt>
                <c:pt idx="30">
                  <c:v>12.5568546281793</c:v>
                </c:pt>
                <c:pt idx="31">
                  <c:v>12.4967678575868</c:v>
                </c:pt>
                <c:pt idx="32">
                  <c:v>12.3836366574675</c:v>
                </c:pt>
                <c:pt idx="33">
                  <c:v>12.260193679918499</c:v>
                </c:pt>
                <c:pt idx="34">
                  <c:v>12.6330399542528</c:v>
                </c:pt>
                <c:pt idx="35">
                  <c:v>12.2876047338455</c:v>
                </c:pt>
                <c:pt idx="36">
                  <c:v>12.475970264289799</c:v>
                </c:pt>
                <c:pt idx="37">
                  <c:v>12.3800315755451</c:v>
                </c:pt>
                <c:pt idx="38">
                  <c:v>12.590406752691401</c:v>
                </c:pt>
                <c:pt idx="39">
                  <c:v>12.467709654160799</c:v>
                </c:pt>
                <c:pt idx="40">
                  <c:v>12.387751423385801</c:v>
                </c:pt>
                <c:pt idx="41">
                  <c:v>12.476312125506601</c:v>
                </c:pt>
                <c:pt idx="42">
                  <c:v>12.405055816613199</c:v>
                </c:pt>
                <c:pt idx="43">
                  <c:v>12.376016260162601</c:v>
                </c:pt>
                <c:pt idx="44">
                  <c:v>12.3538760846324</c:v>
                </c:pt>
                <c:pt idx="45">
                  <c:v>12.4039307824271</c:v>
                </c:pt>
                <c:pt idx="46">
                  <c:v>12.5157442629472</c:v>
                </c:pt>
                <c:pt idx="47">
                  <c:v>12.3713296536635</c:v>
                </c:pt>
                <c:pt idx="48">
                  <c:v>12.472122771686401</c:v>
                </c:pt>
                <c:pt idx="49">
                  <c:v>12.5542875612242</c:v>
                </c:pt>
                <c:pt idx="50">
                  <c:v>12.348288207652701</c:v>
                </c:pt>
                <c:pt idx="51">
                  <c:v>12.4412806742746</c:v>
                </c:pt>
                <c:pt idx="52">
                  <c:v>12.357661420650899</c:v>
                </c:pt>
                <c:pt idx="53">
                  <c:v>12.431223738842901</c:v>
                </c:pt>
                <c:pt idx="54">
                  <c:v>12.6316973720196</c:v>
                </c:pt>
                <c:pt idx="55">
                  <c:v>12.367146515501901</c:v>
                </c:pt>
                <c:pt idx="56">
                  <c:v>12.5306556276572</c:v>
                </c:pt>
                <c:pt idx="57">
                  <c:v>12.3477536610228</c:v>
                </c:pt>
                <c:pt idx="58">
                  <c:v>12.336093085701499</c:v>
                </c:pt>
                <c:pt idx="59">
                  <c:v>12.482459411750099</c:v>
                </c:pt>
                <c:pt idx="60">
                  <c:v>12.527926953581501</c:v>
                </c:pt>
                <c:pt idx="61">
                  <c:v>12.4206198254643</c:v>
                </c:pt>
                <c:pt idx="62">
                  <c:v>12.346224609035101</c:v>
                </c:pt>
                <c:pt idx="63">
                  <c:v>12.631914920066601</c:v>
                </c:pt>
                <c:pt idx="64">
                  <c:v>12.4685984933244</c:v>
                </c:pt>
                <c:pt idx="65">
                  <c:v>12.359892842047699</c:v>
                </c:pt>
                <c:pt idx="66">
                  <c:v>12.460903508117701</c:v>
                </c:pt>
                <c:pt idx="67">
                  <c:v>12.342712761990001</c:v>
                </c:pt>
                <c:pt idx="68">
                  <c:v>12.4715447154472</c:v>
                </c:pt>
                <c:pt idx="69">
                  <c:v>12.4715633624226</c:v>
                </c:pt>
                <c:pt idx="70">
                  <c:v>12.385488923696601</c:v>
                </c:pt>
                <c:pt idx="71">
                  <c:v>12.5159618109943</c:v>
                </c:pt>
                <c:pt idx="72">
                  <c:v>12.304362149126099</c:v>
                </c:pt>
                <c:pt idx="73">
                  <c:v>12.3548519430148</c:v>
                </c:pt>
                <c:pt idx="74">
                  <c:v>12.677606225603499</c:v>
                </c:pt>
                <c:pt idx="75">
                  <c:v>12.2893016086124</c:v>
                </c:pt>
                <c:pt idx="76">
                  <c:v>12.4555083165511</c:v>
                </c:pt>
                <c:pt idx="77">
                  <c:v>12.419395340742399</c:v>
                </c:pt>
                <c:pt idx="78">
                  <c:v>12.323040202879101</c:v>
                </c:pt>
                <c:pt idx="79">
                  <c:v>12.611639442082501</c:v>
                </c:pt>
                <c:pt idx="80">
                  <c:v>12.198478406802399</c:v>
                </c:pt>
                <c:pt idx="81">
                  <c:v>12.524899927898399</c:v>
                </c:pt>
                <c:pt idx="82">
                  <c:v>12.431801795082199</c:v>
                </c:pt>
                <c:pt idx="83">
                  <c:v>12.5202941249596</c:v>
                </c:pt>
                <c:pt idx="84">
                  <c:v>12.641387583600601</c:v>
                </c:pt>
                <c:pt idx="85">
                  <c:v>12.2013003157555</c:v>
                </c:pt>
                <c:pt idx="86">
                  <c:v>12.5876034907138</c:v>
                </c:pt>
                <c:pt idx="87">
                  <c:v>12.2916138335695</c:v>
                </c:pt>
                <c:pt idx="88">
                  <c:v>12.457739737947801</c:v>
                </c:pt>
                <c:pt idx="89">
                  <c:v>12.514818129832699</c:v>
                </c:pt>
                <c:pt idx="90">
                  <c:v>12.4878048780488</c:v>
                </c:pt>
                <c:pt idx="91">
                  <c:v>12.5115238308346</c:v>
                </c:pt>
                <c:pt idx="92">
                  <c:v>12.2116556027946</c:v>
                </c:pt>
                <c:pt idx="93">
                  <c:v>12.508956763879601</c:v>
                </c:pt>
                <c:pt idx="94">
                  <c:v>12.343247308619899</c:v>
                </c:pt>
                <c:pt idx="95">
                  <c:v>12.627675840978601</c:v>
                </c:pt>
                <c:pt idx="96">
                  <c:v>12.4553280624549</c:v>
                </c:pt>
                <c:pt idx="97">
                  <c:v>12.288773277641001</c:v>
                </c:pt>
                <c:pt idx="98">
                  <c:v>12.519691206086399</c:v>
                </c:pt>
                <c:pt idx="99">
                  <c:v>12.4162812958405</c:v>
                </c:pt>
                <c:pt idx="100">
                  <c:v>12.359986076925001</c:v>
                </c:pt>
                <c:pt idx="101">
                  <c:v>12.4993473558589</c:v>
                </c:pt>
                <c:pt idx="102">
                  <c:v>12.4529971905224</c:v>
                </c:pt>
                <c:pt idx="103">
                  <c:v>12.3108575122448</c:v>
                </c:pt>
                <c:pt idx="104">
                  <c:v>12.426052310981801</c:v>
                </c:pt>
                <c:pt idx="105">
                  <c:v>12.384158772780401</c:v>
                </c:pt>
                <c:pt idx="106">
                  <c:v>12.771444021779701</c:v>
                </c:pt>
                <c:pt idx="107">
                  <c:v>12.3063200815494</c:v>
                </c:pt>
                <c:pt idx="108">
                  <c:v>12.419152930061401</c:v>
                </c:pt>
                <c:pt idx="109">
                  <c:v>12.1895527212153</c:v>
                </c:pt>
                <c:pt idx="110">
                  <c:v>12.7591494492927</c:v>
                </c:pt>
                <c:pt idx="111">
                  <c:v>12.4875873300017</c:v>
                </c:pt>
                <c:pt idx="112">
                  <c:v>12.3272046940653</c:v>
                </c:pt>
                <c:pt idx="113">
                  <c:v>12.650064642848299</c:v>
                </c:pt>
                <c:pt idx="114">
                  <c:v>12.462873871857999</c:v>
                </c:pt>
                <c:pt idx="115">
                  <c:v>12.326042365928201</c:v>
                </c:pt>
                <c:pt idx="116">
                  <c:v>12.287119912483501</c:v>
                </c:pt>
                <c:pt idx="117">
                  <c:v>12.383518559956199</c:v>
                </c:pt>
                <c:pt idx="118">
                  <c:v>12.499987568683</c:v>
                </c:pt>
                <c:pt idx="119">
                  <c:v>12.3418425698018</c:v>
                </c:pt>
                <c:pt idx="120">
                  <c:v>12.473011610850101</c:v>
                </c:pt>
                <c:pt idx="121">
                  <c:v>12.3464172944482</c:v>
                </c:pt>
                <c:pt idx="122">
                  <c:v>12.7317881206335</c:v>
                </c:pt>
                <c:pt idx="123">
                  <c:v>12.461338604211701</c:v>
                </c:pt>
                <c:pt idx="124">
                  <c:v>12.422739365008299</c:v>
                </c:pt>
                <c:pt idx="125">
                  <c:v>12.3215608761592</c:v>
                </c:pt>
                <c:pt idx="126">
                  <c:v>12.3273600855275</c:v>
                </c:pt>
                <c:pt idx="127">
                  <c:v>12.560950747122099</c:v>
                </c:pt>
                <c:pt idx="128">
                  <c:v>12.5997178091047</c:v>
                </c:pt>
                <c:pt idx="129">
                  <c:v>12</c:v>
                </c:pt>
                <c:pt idx="130">
                  <c:v>12.375264165485699</c:v>
                </c:pt>
                <c:pt idx="131">
                  <c:v>12.7411116083638</c:v>
                </c:pt>
                <c:pt idx="132">
                  <c:v>12.330250366723901</c:v>
                </c:pt>
                <c:pt idx="133">
                  <c:v>12.505768131075801</c:v>
                </c:pt>
                <c:pt idx="134">
                  <c:v>12.325725367345401</c:v>
                </c:pt>
                <c:pt idx="135">
                  <c:v>12.298873722682201</c:v>
                </c:pt>
                <c:pt idx="136">
                  <c:v>12.677643519554501</c:v>
                </c:pt>
                <c:pt idx="137">
                  <c:v>12.6607866537381</c:v>
                </c:pt>
                <c:pt idx="138">
                  <c:v>12.5662962134209</c:v>
                </c:pt>
                <c:pt idx="139">
                  <c:v>12.2650232465627</c:v>
                </c:pt>
                <c:pt idx="140">
                  <c:v>12.376059769772001</c:v>
                </c:pt>
                <c:pt idx="141">
                  <c:v>12.367059496283</c:v>
                </c:pt>
                <c:pt idx="142">
                  <c:v>12.260939558936901</c:v>
                </c:pt>
                <c:pt idx="143">
                  <c:v>12.6022227194749</c:v>
                </c:pt>
                <c:pt idx="144">
                  <c:v>12.4314412868899</c:v>
                </c:pt>
                <c:pt idx="145">
                  <c:v>12.4228077372517</c:v>
                </c:pt>
                <c:pt idx="146">
                  <c:v>12.2041968126103</c:v>
                </c:pt>
                <c:pt idx="147">
                  <c:v>12.6209940081052</c:v>
                </c:pt>
                <c:pt idx="148">
                  <c:v>12.5059048755625</c:v>
                </c:pt>
                <c:pt idx="149">
                  <c:v>12.5961997464011</c:v>
                </c:pt>
                <c:pt idx="150">
                  <c:v>12.2633574500883</c:v>
                </c:pt>
                <c:pt idx="151">
                  <c:v>12.4496593819149</c:v>
                </c:pt>
                <c:pt idx="152">
                  <c:v>12.2985940180503</c:v>
                </c:pt>
                <c:pt idx="153">
                  <c:v>12.538363044180899</c:v>
                </c:pt>
                <c:pt idx="154">
                  <c:v>12.5438390393078</c:v>
                </c:pt>
                <c:pt idx="155">
                  <c:v>12.4412806742746</c:v>
                </c:pt>
                <c:pt idx="156">
                  <c:v>12.465925760175001</c:v>
                </c:pt>
                <c:pt idx="157">
                  <c:v>12.246997836950801</c:v>
                </c:pt>
                <c:pt idx="158">
                  <c:v>12.4381914920067</c:v>
                </c:pt>
                <c:pt idx="159">
                  <c:v>12.673646851147399</c:v>
                </c:pt>
                <c:pt idx="160">
                  <c:v>12.321343328112199</c:v>
                </c:pt>
                <c:pt idx="161">
                  <c:v>12.483808209641699</c:v>
                </c:pt>
                <c:pt idx="162">
                  <c:v>12.5290457721091</c:v>
                </c:pt>
                <c:pt idx="163">
                  <c:v>12.1842569801845</c:v>
                </c:pt>
                <c:pt idx="164">
                  <c:v>12.3590848064444</c:v>
                </c:pt>
                <c:pt idx="165">
                  <c:v>12.599829690957501</c:v>
                </c:pt>
                <c:pt idx="166">
                  <c:v>12.6323375848437</c:v>
                </c:pt>
                <c:pt idx="167">
                  <c:v>12.2022823897964</c:v>
                </c:pt>
                <c:pt idx="168">
                  <c:v>12.557457547052501</c:v>
                </c:pt>
                <c:pt idx="169">
                  <c:v>12.380193182665799</c:v>
                </c:pt>
                <c:pt idx="170">
                  <c:v>12.556761393302001</c:v>
                </c:pt>
                <c:pt idx="171">
                  <c:v>12.3821013898212</c:v>
                </c:pt>
                <c:pt idx="172">
                  <c:v>12.456073941473401</c:v>
                </c:pt>
                <c:pt idx="173">
                  <c:v>12.366189304094901</c:v>
                </c:pt>
                <c:pt idx="174">
                  <c:v>12.3781544466821</c:v>
                </c:pt>
                <c:pt idx="175">
                  <c:v>12.3179557942368</c:v>
                </c:pt>
                <c:pt idx="176">
                  <c:v>12.540401780164601</c:v>
                </c:pt>
                <c:pt idx="177">
                  <c:v>12.684977996569</c:v>
                </c:pt>
                <c:pt idx="178">
                  <c:v>12.3718517689764</c:v>
                </c:pt>
                <c:pt idx="179">
                  <c:v>12.1136595310907</c:v>
                </c:pt>
                <c:pt idx="180">
                  <c:v>12.6611533775888</c:v>
                </c:pt>
                <c:pt idx="181">
                  <c:v>12.5540078565923</c:v>
                </c:pt>
                <c:pt idx="182">
                  <c:v>12.1211556152259</c:v>
                </c:pt>
                <c:pt idx="183">
                  <c:v>12.4049998756868</c:v>
                </c:pt>
                <c:pt idx="184">
                  <c:v>12.681130503965599</c:v>
                </c:pt>
                <c:pt idx="185">
                  <c:v>12.5696837472962</c:v>
                </c:pt>
                <c:pt idx="186">
                  <c:v>12.062933542179501</c:v>
                </c:pt>
                <c:pt idx="187">
                  <c:v>12.6202854230377</c:v>
                </c:pt>
                <c:pt idx="188">
                  <c:v>12.239694438228801</c:v>
                </c:pt>
                <c:pt idx="189">
                  <c:v>12.5385743765695</c:v>
                </c:pt>
                <c:pt idx="190">
                  <c:v>12.4917828994804</c:v>
                </c:pt>
                <c:pt idx="191">
                  <c:v>12.513289077844901</c:v>
                </c:pt>
                <c:pt idx="192">
                  <c:v>12.331518361055201</c:v>
                </c:pt>
                <c:pt idx="193">
                  <c:v>12.3038400338132</c:v>
                </c:pt>
                <c:pt idx="194">
                  <c:v>12.692958902066099</c:v>
                </c:pt>
                <c:pt idx="195">
                  <c:v>12.5323773650581</c:v>
                </c:pt>
                <c:pt idx="196">
                  <c:v>12.2435543621491</c:v>
                </c:pt>
                <c:pt idx="197">
                  <c:v>12.500447527411101</c:v>
                </c:pt>
                <c:pt idx="198">
                  <c:v>12.3247432933045</c:v>
                </c:pt>
                <c:pt idx="199">
                  <c:v>12.5310223515079</c:v>
                </c:pt>
                <c:pt idx="200">
                  <c:v>12.4319385395689</c:v>
                </c:pt>
                <c:pt idx="201">
                  <c:v>12.585154521270001</c:v>
                </c:pt>
                <c:pt idx="202">
                  <c:v>12.4170582531513</c:v>
                </c:pt>
                <c:pt idx="203">
                  <c:v>12.2950697396882</c:v>
                </c:pt>
                <c:pt idx="204">
                  <c:v>12.308905795479999</c:v>
                </c:pt>
                <c:pt idx="205">
                  <c:v>12.6077297928943</c:v>
                </c:pt>
                <c:pt idx="206">
                  <c:v>12.533788319534599</c:v>
                </c:pt>
                <c:pt idx="207">
                  <c:v>12.397547301161101</c:v>
                </c:pt>
                <c:pt idx="208">
                  <c:v>12.269417717113001</c:v>
                </c:pt>
                <c:pt idx="209">
                  <c:v>12.412495959821999</c:v>
                </c:pt>
                <c:pt idx="210">
                  <c:v>12.485480221774701</c:v>
                </c:pt>
                <c:pt idx="211">
                  <c:v>12.413658287959001</c:v>
                </c:pt>
                <c:pt idx="212">
                  <c:v>12.3907722334104</c:v>
                </c:pt>
                <c:pt idx="213">
                  <c:v>12.628906541358999</c:v>
                </c:pt>
                <c:pt idx="214">
                  <c:v>12.242982521568299</c:v>
                </c:pt>
                <c:pt idx="215">
                  <c:v>12.4642972576515</c:v>
                </c:pt>
                <c:pt idx="216">
                  <c:v>12.7320429626315</c:v>
                </c:pt>
                <c:pt idx="217">
                  <c:v>12.7105057059745</c:v>
                </c:pt>
                <c:pt idx="218">
                  <c:v>12.249235474006101</c:v>
                </c:pt>
                <c:pt idx="219">
                  <c:v>12.4494294025509</c:v>
                </c:pt>
                <c:pt idx="220">
                  <c:v>12.1026267372765</c:v>
                </c:pt>
                <c:pt idx="221">
                  <c:v>12.2513798761841</c:v>
                </c:pt>
                <c:pt idx="222">
                  <c:v>12.3899144725392</c:v>
                </c:pt>
                <c:pt idx="223">
                  <c:v>12.7666766117202</c:v>
                </c:pt>
                <c:pt idx="224">
                  <c:v>12.623387036622701</c:v>
                </c:pt>
                <c:pt idx="225">
                  <c:v>12.307339449541301</c:v>
                </c:pt>
                <c:pt idx="226">
                  <c:v>12.7111272718232</c:v>
                </c:pt>
                <c:pt idx="227">
                  <c:v>12.2598020934338</c:v>
                </c:pt>
                <c:pt idx="228">
                  <c:v>12.4815705725865</c:v>
                </c:pt>
                <c:pt idx="229">
                  <c:v>12.490073593396501</c:v>
                </c:pt>
                <c:pt idx="230">
                  <c:v>12.1286392680441</c:v>
                </c:pt>
                <c:pt idx="231">
                  <c:v>12.2104124710972</c:v>
                </c:pt>
                <c:pt idx="232">
                  <c:v>12.376644041669801</c:v>
                </c:pt>
                <c:pt idx="233">
                  <c:v>12.7409064916337</c:v>
                </c:pt>
                <c:pt idx="234">
                  <c:v>12.5117724571741</c:v>
                </c:pt>
                <c:pt idx="235">
                  <c:v>12.563132443251</c:v>
                </c:pt>
                <c:pt idx="236">
                  <c:v>12.4951207080878</c:v>
                </c:pt>
                <c:pt idx="237">
                  <c:v>12.463657044827301</c:v>
                </c:pt>
                <c:pt idx="238">
                  <c:v>12.350401531538299</c:v>
                </c:pt>
                <c:pt idx="239">
                  <c:v>12.3333768429427</c:v>
                </c:pt>
                <c:pt idx="240">
                  <c:v>12.5696153750528</c:v>
                </c:pt>
                <c:pt idx="241">
                  <c:v>12.502442753785299</c:v>
                </c:pt>
                <c:pt idx="242">
                  <c:v>12.1123977524179</c:v>
                </c:pt>
                <c:pt idx="243">
                  <c:v>12.065830039034299</c:v>
                </c:pt>
                <c:pt idx="244">
                  <c:v>12.790109644215701</c:v>
                </c:pt>
                <c:pt idx="245">
                  <c:v>12.302702568310099</c:v>
                </c:pt>
                <c:pt idx="246">
                  <c:v>12.2965304194326</c:v>
                </c:pt>
                <c:pt idx="247">
                  <c:v>12.5313952910171</c:v>
                </c:pt>
                <c:pt idx="248">
                  <c:v>12.3268068919221</c:v>
                </c:pt>
                <c:pt idx="249">
                  <c:v>12.583445215186099</c:v>
                </c:pt>
                <c:pt idx="250">
                  <c:v>12.8228661644415</c:v>
                </c:pt>
                <c:pt idx="251">
                  <c:v>12.4332686904851</c:v>
                </c:pt>
                <c:pt idx="252">
                  <c:v>12.384817632580001</c:v>
                </c:pt>
                <c:pt idx="253">
                  <c:v>12.538418985107301</c:v>
                </c:pt>
                <c:pt idx="254">
                  <c:v>12.4386390194177</c:v>
                </c:pt>
                <c:pt idx="255">
                  <c:v>12.251429601451999</c:v>
                </c:pt>
                <c:pt idx="256">
                  <c:v>12.183517316824499</c:v>
                </c:pt>
                <c:pt idx="257">
                  <c:v>12.6886141567838</c:v>
                </c:pt>
                <c:pt idx="258">
                  <c:v>12.709641729444799</c:v>
                </c:pt>
                <c:pt idx="259">
                  <c:v>12.273669227518001</c:v>
                </c:pt>
                <c:pt idx="260">
                  <c:v>12.247830735188099</c:v>
                </c:pt>
                <c:pt idx="261">
                  <c:v>12.508950548221099</c:v>
                </c:pt>
                <c:pt idx="262">
                  <c:v>12.3474304467815</c:v>
                </c:pt>
                <c:pt idx="263">
                  <c:v>12.4396335247756</c:v>
                </c:pt>
                <c:pt idx="264">
                  <c:v>12.5719897565948</c:v>
                </c:pt>
                <c:pt idx="265">
                  <c:v>12.3702356977698</c:v>
                </c:pt>
                <c:pt idx="266">
                  <c:v>12.531762014867899</c:v>
                </c:pt>
                <c:pt idx="267">
                  <c:v>12.416101041744399</c:v>
                </c:pt>
                <c:pt idx="268">
                  <c:v>12.423354715198499</c:v>
                </c:pt>
                <c:pt idx="269">
                  <c:v>12.521997215384999</c:v>
                </c:pt>
                <c:pt idx="270">
                  <c:v>12.3583886526939</c:v>
                </c:pt>
                <c:pt idx="271">
                  <c:v>12.5523420601178</c:v>
                </c:pt>
                <c:pt idx="272">
                  <c:v>12.423317421247599</c:v>
                </c:pt>
                <c:pt idx="273">
                  <c:v>12.241671017627599</c:v>
                </c:pt>
                <c:pt idx="274">
                  <c:v>12.3584508092787</c:v>
                </c:pt>
                <c:pt idx="275">
                  <c:v>12.4908443350489</c:v>
                </c:pt>
                <c:pt idx="276">
                  <c:v>12.818596007061</c:v>
                </c:pt>
                <c:pt idx="277">
                  <c:v>12.1793963352478</c:v>
                </c:pt>
                <c:pt idx="278">
                  <c:v>12.303398722060599</c:v>
                </c:pt>
                <c:pt idx="279">
                  <c:v>12.302410432361199</c:v>
                </c:pt>
                <c:pt idx="280">
                  <c:v>12.648255886228601</c:v>
                </c:pt>
                <c:pt idx="281">
                  <c:v>12.6500895054822</c:v>
                </c:pt>
                <c:pt idx="282">
                  <c:v>12.205340493771899</c:v>
                </c:pt>
                <c:pt idx="283">
                  <c:v>12.5042950200144</c:v>
                </c:pt>
                <c:pt idx="284">
                  <c:v>12.295529698416299</c:v>
                </c:pt>
                <c:pt idx="285">
                  <c:v>12.527659680266501</c:v>
                </c:pt>
                <c:pt idx="286">
                  <c:v>12.478624350463701</c:v>
                </c:pt>
                <c:pt idx="287">
                  <c:v>12.4264438974665</c:v>
                </c:pt>
                <c:pt idx="288">
                  <c:v>12.4151313990204</c:v>
                </c:pt>
                <c:pt idx="289">
                  <c:v>12.5203687128614</c:v>
                </c:pt>
                <c:pt idx="290">
                  <c:v>12.388124362895001</c:v>
                </c:pt>
                <c:pt idx="291">
                  <c:v>12.555804181895001</c:v>
                </c:pt>
                <c:pt idx="292">
                  <c:v>12.1414808184779</c:v>
                </c:pt>
                <c:pt idx="293">
                  <c:v>12.4924666219139</c:v>
                </c:pt>
                <c:pt idx="294">
                  <c:v>12.457584346485699</c:v>
                </c:pt>
                <c:pt idx="295">
                  <c:v>12.554809676537101</c:v>
                </c:pt>
                <c:pt idx="296">
                  <c:v>12.492292583476299</c:v>
                </c:pt>
                <c:pt idx="297">
                  <c:v>12.367581611595901</c:v>
                </c:pt>
                <c:pt idx="298">
                  <c:v>12.348250913701801</c:v>
                </c:pt>
                <c:pt idx="299">
                  <c:v>12.612553143880101</c:v>
                </c:pt>
                <c:pt idx="300">
                  <c:v>12.2454314910122</c:v>
                </c:pt>
                <c:pt idx="301">
                  <c:v>12.489029362770699</c:v>
                </c:pt>
                <c:pt idx="302">
                  <c:v>12.5489296636086</c:v>
                </c:pt>
                <c:pt idx="303">
                  <c:v>12.6490390591979</c:v>
                </c:pt>
                <c:pt idx="304">
                  <c:v>12.0673715223391</c:v>
                </c:pt>
                <c:pt idx="305">
                  <c:v>12.666822058128799</c:v>
                </c:pt>
                <c:pt idx="306">
                  <c:v>12.4938216354641</c:v>
                </c:pt>
                <c:pt idx="307">
                  <c:v>12.3761094950399</c:v>
                </c:pt>
                <c:pt idx="308">
                  <c:v>12.335757440143199</c:v>
                </c:pt>
                <c:pt idx="309">
                  <c:v>12.5663645856642</c:v>
                </c:pt>
                <c:pt idx="310">
                  <c:v>12.3026466273837</c:v>
                </c:pt>
                <c:pt idx="311">
                  <c:v>12.362665025732801</c:v>
                </c:pt>
                <c:pt idx="312">
                  <c:v>12.643600358021899</c:v>
                </c:pt>
                <c:pt idx="313">
                  <c:v>12.257688769548199</c:v>
                </c:pt>
                <c:pt idx="314">
                  <c:v>12.6113597374506</c:v>
                </c:pt>
                <c:pt idx="315">
                  <c:v>12.426325799955199</c:v>
                </c:pt>
                <c:pt idx="316">
                  <c:v>12.345242534994201</c:v>
                </c:pt>
                <c:pt idx="317">
                  <c:v>12.569478630566101</c:v>
                </c:pt>
                <c:pt idx="318">
                  <c:v>12.303467094304001</c:v>
                </c:pt>
                <c:pt idx="319">
                  <c:v>12.4360719524626</c:v>
                </c:pt>
                <c:pt idx="320">
                  <c:v>12.3228848114169</c:v>
                </c:pt>
                <c:pt idx="321">
                  <c:v>12.5637353621243</c:v>
                </c:pt>
                <c:pt idx="322">
                  <c:v>12.437097536113001</c:v>
                </c:pt>
                <c:pt idx="323">
                  <c:v>12.325451878372</c:v>
                </c:pt>
                <c:pt idx="324">
                  <c:v>12.4059508714353</c:v>
                </c:pt>
                <c:pt idx="325">
                  <c:v>12.5948136545586</c:v>
                </c:pt>
                <c:pt idx="326">
                  <c:v>12.422124014818101</c:v>
                </c:pt>
                <c:pt idx="327">
                  <c:v>12.572835086149</c:v>
                </c:pt>
                <c:pt idx="328">
                  <c:v>12.266502573282599</c:v>
                </c:pt>
                <c:pt idx="329">
                  <c:v>12.5312896248229</c:v>
                </c:pt>
                <c:pt idx="330">
                  <c:v>12.2489495537157</c:v>
                </c:pt>
                <c:pt idx="331">
                  <c:v>12.448509485094901</c:v>
                </c:pt>
                <c:pt idx="332">
                  <c:v>12.4311056413316</c:v>
                </c:pt>
                <c:pt idx="333">
                  <c:v>12.705116730066401</c:v>
                </c:pt>
                <c:pt idx="334">
                  <c:v>12.304113522786601</c:v>
                </c:pt>
                <c:pt idx="335">
                  <c:v>12.504723900449999</c:v>
                </c:pt>
                <c:pt idx="336">
                  <c:v>12.3268317545561</c:v>
                </c:pt>
                <c:pt idx="337">
                  <c:v>12.5757813082718</c:v>
                </c:pt>
                <c:pt idx="338">
                  <c:v>12.302081002461399</c:v>
                </c:pt>
                <c:pt idx="339">
                  <c:v>12.505103055617701</c:v>
                </c:pt>
                <c:pt idx="340">
                  <c:v>12.4049625817359</c:v>
                </c:pt>
                <c:pt idx="341">
                  <c:v>12.500969642724</c:v>
                </c:pt>
                <c:pt idx="342">
                  <c:v>12.400810521866701</c:v>
                </c:pt>
                <c:pt idx="343">
                  <c:v>12.2270207105741</c:v>
                </c:pt>
                <c:pt idx="344">
                  <c:v>12.5405385246513</c:v>
                </c:pt>
                <c:pt idx="345">
                  <c:v>12.6523582208299</c:v>
                </c:pt>
                <c:pt idx="346">
                  <c:v>12.390983565799001</c:v>
                </c:pt>
                <c:pt idx="347">
                  <c:v>12.346566470251901</c:v>
                </c:pt>
                <c:pt idx="348">
                  <c:v>12.244629671067401</c:v>
                </c:pt>
                <c:pt idx="349">
                  <c:v>12.4669948534348</c:v>
                </c:pt>
                <c:pt idx="350">
                  <c:v>12.633164267422501</c:v>
                </c:pt>
                <c:pt idx="351">
                  <c:v>12.4065351433331</c:v>
                </c:pt>
                <c:pt idx="352">
                  <c:v>12.4228823251535</c:v>
                </c:pt>
                <c:pt idx="353">
                  <c:v>12.469512195122</c:v>
                </c:pt>
                <c:pt idx="354">
                  <c:v>12.381479823972599</c:v>
                </c:pt>
                <c:pt idx="355">
                  <c:v>12.4179533079734</c:v>
                </c:pt>
                <c:pt idx="356">
                  <c:v>12.4561547450337</c:v>
                </c:pt>
                <c:pt idx="357">
                  <c:v>12.3101737898113</c:v>
                </c:pt>
                <c:pt idx="358">
                  <c:v>12.613187141045699</c:v>
                </c:pt>
                <c:pt idx="359">
                  <c:v>12.3375786280799</c:v>
                </c:pt>
                <c:pt idx="360">
                  <c:v>12.5094105069491</c:v>
                </c:pt>
                <c:pt idx="361">
                  <c:v>12.2103316675369</c:v>
                </c:pt>
                <c:pt idx="362">
                  <c:v>12.507322045697499</c:v>
                </c:pt>
                <c:pt idx="363">
                  <c:v>12.822605106785</c:v>
                </c:pt>
                <c:pt idx="364">
                  <c:v>12.304070013177199</c:v>
                </c:pt>
                <c:pt idx="365">
                  <c:v>12.2107108227046</c:v>
                </c:pt>
                <c:pt idx="366">
                  <c:v>12.5967653713234</c:v>
                </c:pt>
                <c:pt idx="367">
                  <c:v>12.409238954774899</c:v>
                </c:pt>
                <c:pt idx="368">
                  <c:v>12.533172969344401</c:v>
                </c:pt>
                <c:pt idx="369">
                  <c:v>12.413440739912</c:v>
                </c:pt>
                <c:pt idx="370">
                  <c:v>12.608991571567101</c:v>
                </c:pt>
                <c:pt idx="371">
                  <c:v>12.1234305462321</c:v>
                </c:pt>
                <c:pt idx="372">
                  <c:v>12.524819124338</c:v>
                </c:pt>
                <c:pt idx="373">
                  <c:v>12.513531488525899</c:v>
                </c:pt>
                <c:pt idx="374">
                  <c:v>12.247799656895699</c:v>
                </c:pt>
                <c:pt idx="375">
                  <c:v>12.488401581263499</c:v>
                </c:pt>
                <c:pt idx="376">
                  <c:v>12.5873300017404</c:v>
                </c:pt>
                <c:pt idx="377">
                  <c:v>12.335614479998</c:v>
                </c:pt>
                <c:pt idx="378">
                  <c:v>12.651394793764499</c:v>
                </c:pt>
                <c:pt idx="379">
                  <c:v>12.2297618159668</c:v>
                </c:pt>
                <c:pt idx="380">
                  <c:v>12.4843924815395</c:v>
                </c:pt>
                <c:pt idx="381">
                  <c:v>12.437694239327699</c:v>
                </c:pt>
                <c:pt idx="382">
                  <c:v>12.4028741204843</c:v>
                </c:pt>
                <c:pt idx="383">
                  <c:v>12.4291787872007</c:v>
                </c:pt>
                <c:pt idx="384">
                  <c:v>12.4009659133289</c:v>
                </c:pt>
                <c:pt idx="385">
                  <c:v>12.417120409736199</c:v>
                </c:pt>
                <c:pt idx="386">
                  <c:v>12.5347455309415</c:v>
                </c:pt>
                <c:pt idx="387">
                  <c:v>12.319323239104</c:v>
                </c:pt>
                <c:pt idx="388">
                  <c:v>12.4054598344149</c:v>
                </c:pt>
                <c:pt idx="389">
                  <c:v>12.5705725864598</c:v>
                </c:pt>
                <c:pt idx="390">
                  <c:v>12.474354193083199</c:v>
                </c:pt>
                <c:pt idx="391">
                  <c:v>12.449441833867899</c:v>
                </c:pt>
                <c:pt idx="392">
                  <c:v>12.417431192660599</c:v>
                </c:pt>
                <c:pt idx="393">
                  <c:v>12.306015514283599</c:v>
                </c:pt>
                <c:pt idx="394">
                  <c:v>12.539450784416101</c:v>
                </c:pt>
                <c:pt idx="395">
                  <c:v>12.3060776708685</c:v>
                </c:pt>
                <c:pt idx="396">
                  <c:v>12.680832152358199</c:v>
                </c:pt>
                <c:pt idx="397">
                  <c:v>12.2264426543348</c:v>
                </c:pt>
                <c:pt idx="398">
                  <c:v>12.486742000447499</c:v>
                </c:pt>
                <c:pt idx="399">
                  <c:v>12.3644178414261</c:v>
                </c:pt>
                <c:pt idx="400">
                  <c:v>12.436737027920699</c:v>
                </c:pt>
                <c:pt idx="401">
                  <c:v>12.559272519330699</c:v>
                </c:pt>
                <c:pt idx="402">
                  <c:v>12.4107493597872</c:v>
                </c:pt>
                <c:pt idx="403">
                  <c:v>12.2850438825489</c:v>
                </c:pt>
                <c:pt idx="404">
                  <c:v>12.731850277218401</c:v>
                </c:pt>
                <c:pt idx="405">
                  <c:v>12.1878061211805</c:v>
                </c:pt>
                <c:pt idx="406">
                  <c:v>12.562840307302199</c:v>
                </c:pt>
                <c:pt idx="407">
                  <c:v>12.5830722756769</c:v>
                </c:pt>
                <c:pt idx="408">
                  <c:v>12.1713221948733</c:v>
                </c:pt>
                <c:pt idx="409">
                  <c:v>12.598555480967701</c:v>
                </c:pt>
                <c:pt idx="410">
                  <c:v>12.447838193978299</c:v>
                </c:pt>
                <c:pt idx="411">
                  <c:v>12.410059421695101</c:v>
                </c:pt>
                <c:pt idx="412">
                  <c:v>12.467516968747701</c:v>
                </c:pt>
                <c:pt idx="413">
                  <c:v>12.2928134556575</c:v>
                </c:pt>
                <c:pt idx="414">
                  <c:v>12.5826496108998</c:v>
                </c:pt>
                <c:pt idx="415">
                  <c:v>12.2990601924368</c:v>
                </c:pt>
                <c:pt idx="416">
                  <c:v>12.3695644066532</c:v>
                </c:pt>
                <c:pt idx="417">
                  <c:v>12.5563262972079</c:v>
                </c:pt>
                <c:pt idx="418">
                  <c:v>12.385793490962399</c:v>
                </c:pt>
                <c:pt idx="419">
                  <c:v>12.6408095273613</c:v>
                </c:pt>
                <c:pt idx="420">
                  <c:v>12.279978120882101</c:v>
                </c:pt>
                <c:pt idx="421">
                  <c:v>12.3889448298153</c:v>
                </c:pt>
                <c:pt idx="422">
                  <c:v>12.563517814077199</c:v>
                </c:pt>
                <c:pt idx="423">
                  <c:v>12.339051739141199</c:v>
                </c:pt>
                <c:pt idx="424">
                  <c:v>12.513326371795801</c:v>
                </c:pt>
                <c:pt idx="425">
                  <c:v>12.292875612242399</c:v>
                </c:pt>
                <c:pt idx="426">
                  <c:v>12.559925163471799</c:v>
                </c:pt>
                <c:pt idx="427">
                  <c:v>12.538717336714701</c:v>
                </c:pt>
                <c:pt idx="428">
                  <c:v>12.3450498495811</c:v>
                </c:pt>
                <c:pt idx="429">
                  <c:v>12.355113000671301</c:v>
                </c:pt>
                <c:pt idx="430">
                  <c:v>12.4872951940529</c:v>
                </c:pt>
                <c:pt idx="431">
                  <c:v>12.5493088187763</c:v>
                </c:pt>
                <c:pt idx="432">
                  <c:v>12.4536746972974</c:v>
                </c:pt>
                <c:pt idx="433">
                  <c:v>12.250882623505101</c:v>
                </c:pt>
                <c:pt idx="434">
                  <c:v>12.566420526590599</c:v>
                </c:pt>
                <c:pt idx="435">
                  <c:v>12.189366251460701</c:v>
                </c:pt>
                <c:pt idx="436">
                  <c:v>12.690273737599799</c:v>
                </c:pt>
                <c:pt idx="437">
                  <c:v>12.510305561771199</c:v>
                </c:pt>
                <c:pt idx="438">
                  <c:v>12.2996196017006</c:v>
                </c:pt>
                <c:pt idx="439">
                  <c:v>12.495226374282099</c:v>
                </c:pt>
                <c:pt idx="440">
                  <c:v>12.295610501976601</c:v>
                </c:pt>
                <c:pt idx="441">
                  <c:v>12.509348350364199</c:v>
                </c:pt>
                <c:pt idx="442">
                  <c:v>12.4784068024166</c:v>
                </c:pt>
                <c:pt idx="443">
                  <c:v>12.269877675841</c:v>
                </c:pt>
                <c:pt idx="444">
                  <c:v>12.491298078118399</c:v>
                </c:pt>
                <c:pt idx="445">
                  <c:v>12.4714514805699</c:v>
                </c:pt>
                <c:pt idx="446">
                  <c:v>12.4216516247731</c:v>
                </c:pt>
                <c:pt idx="447">
                  <c:v>12.415156261654399</c:v>
                </c:pt>
                <c:pt idx="448">
                  <c:v>12.395931229954501</c:v>
                </c:pt>
                <c:pt idx="449">
                  <c:v>12.544615996618701</c:v>
                </c:pt>
                <c:pt idx="450">
                  <c:v>12.590468909276201</c:v>
                </c:pt>
                <c:pt idx="451">
                  <c:v>12.3444717933418</c:v>
                </c:pt>
                <c:pt idx="452">
                  <c:v>12.503412396509299</c:v>
                </c:pt>
                <c:pt idx="453">
                  <c:v>12.3519678774769</c:v>
                </c:pt>
                <c:pt idx="454">
                  <c:v>12.7052969841625</c:v>
                </c:pt>
                <c:pt idx="455">
                  <c:v>12.3823313691853</c:v>
                </c:pt>
                <c:pt idx="456">
                  <c:v>12.0488053504388</c:v>
                </c:pt>
                <c:pt idx="457">
                  <c:v>12.6852887794933</c:v>
                </c:pt>
                <c:pt idx="458">
                  <c:v>12.413658287959001</c:v>
                </c:pt>
                <c:pt idx="459">
                  <c:v>12.558669600457501</c:v>
                </c:pt>
                <c:pt idx="460">
                  <c:v>12.249235474006101</c:v>
                </c:pt>
                <c:pt idx="461">
                  <c:v>12.315102806991399</c:v>
                </c:pt>
                <c:pt idx="462">
                  <c:v>12.6323624474777</c:v>
                </c:pt>
                <c:pt idx="463">
                  <c:v>12.478978642997401</c:v>
                </c:pt>
                <c:pt idx="464">
                  <c:v>12.4120484324109</c:v>
                </c:pt>
                <c:pt idx="465">
                  <c:v>12.3025658238234</c:v>
                </c:pt>
                <c:pt idx="466">
                  <c:v>12.5075022997936</c:v>
                </c:pt>
                <c:pt idx="467">
                  <c:v>12.441721986027201</c:v>
                </c:pt>
                <c:pt idx="468">
                  <c:v>12.3688433902688</c:v>
                </c:pt>
                <c:pt idx="469">
                  <c:v>12.369396583874099</c:v>
                </c:pt>
                <c:pt idx="470">
                  <c:v>12.537449342383301</c:v>
                </c:pt>
                <c:pt idx="471">
                  <c:v>12.350028592029</c:v>
                </c:pt>
                <c:pt idx="472">
                  <c:v>12.4476703711991</c:v>
                </c:pt>
                <c:pt idx="473">
                  <c:v>12.587385942666801</c:v>
                </c:pt>
                <c:pt idx="474">
                  <c:v>12.4287250441312</c:v>
                </c:pt>
                <c:pt idx="475">
                  <c:v>12.5238681285895</c:v>
                </c:pt>
                <c:pt idx="476">
                  <c:v>12.390076079659901</c:v>
                </c:pt>
                <c:pt idx="477">
                  <c:v>12.309328460257101</c:v>
                </c:pt>
                <c:pt idx="478">
                  <c:v>12.3385420551453</c:v>
                </c:pt>
                <c:pt idx="479">
                  <c:v>12.636116705203699</c:v>
                </c:pt>
                <c:pt idx="480">
                  <c:v>12.558731757042301</c:v>
                </c:pt>
                <c:pt idx="481">
                  <c:v>12.3816165684593</c:v>
                </c:pt>
                <c:pt idx="482">
                  <c:v>12.2578752393029</c:v>
                </c:pt>
                <c:pt idx="483">
                  <c:v>12.4928271301062</c:v>
                </c:pt>
                <c:pt idx="484">
                  <c:v>12.6177680813505</c:v>
                </c:pt>
                <c:pt idx="485">
                  <c:v>12.3414074737078</c:v>
                </c:pt>
                <c:pt idx="486">
                  <c:v>12.2362323164516</c:v>
                </c:pt>
                <c:pt idx="487">
                  <c:v>12.7319062181448</c:v>
                </c:pt>
                <c:pt idx="488">
                  <c:v>12.2901469381666</c:v>
                </c:pt>
                <c:pt idx="489">
                  <c:v>12.358040575818601</c:v>
                </c:pt>
                <c:pt idx="490">
                  <c:v>12.7038922453445</c:v>
                </c:pt>
                <c:pt idx="491">
                  <c:v>12.2928507496084</c:v>
                </c:pt>
                <c:pt idx="492">
                  <c:v>12.4620906988886</c:v>
                </c:pt>
                <c:pt idx="493">
                  <c:v>12.3137788717337</c:v>
                </c:pt>
                <c:pt idx="494">
                  <c:v>12.3308222073046</c:v>
                </c:pt>
                <c:pt idx="495">
                  <c:v>12.7010143954651</c:v>
                </c:pt>
                <c:pt idx="496">
                  <c:v>12.540022624996899</c:v>
                </c:pt>
                <c:pt idx="497">
                  <c:v>12.082854727629799</c:v>
                </c:pt>
                <c:pt idx="498">
                  <c:v>12.5529076850402</c:v>
                </c:pt>
                <c:pt idx="499">
                  <c:v>12.486108003281901</c:v>
                </c:pt>
                <c:pt idx="500">
                  <c:v>12.2948211133487</c:v>
                </c:pt>
                <c:pt idx="501">
                  <c:v>12.703376345690099</c:v>
                </c:pt>
                <c:pt idx="502">
                  <c:v>12.432883319658901</c:v>
                </c:pt>
                <c:pt idx="503">
                  <c:v>12.357014992168301</c:v>
                </c:pt>
                <c:pt idx="504">
                  <c:v>12.2951132492976</c:v>
                </c:pt>
                <c:pt idx="505">
                  <c:v>12.559620596206001</c:v>
                </c:pt>
                <c:pt idx="506">
                  <c:v>12.379316774819101</c:v>
                </c:pt>
                <c:pt idx="507">
                  <c:v>12.524396459560901</c:v>
                </c:pt>
                <c:pt idx="508">
                  <c:v>12.431839089033099</c:v>
                </c:pt>
                <c:pt idx="509">
                  <c:v>12.324109296138801</c:v>
                </c:pt>
                <c:pt idx="510">
                  <c:v>12.505761915417301</c:v>
                </c:pt>
                <c:pt idx="511">
                  <c:v>12.4456564978494</c:v>
                </c:pt>
                <c:pt idx="512">
                  <c:v>12.460630019144199</c:v>
                </c:pt>
                <c:pt idx="513">
                  <c:v>12.367165162477299</c:v>
                </c:pt>
                <c:pt idx="514">
                  <c:v>12.329952015116501</c:v>
                </c:pt>
                <c:pt idx="515">
                  <c:v>12.593614032470599</c:v>
                </c:pt>
                <c:pt idx="516">
                  <c:v>12.3405124188857</c:v>
                </c:pt>
                <c:pt idx="517">
                  <c:v>12.5065575197036</c:v>
                </c:pt>
                <c:pt idx="518">
                  <c:v>12.4974329330449</c:v>
                </c:pt>
                <c:pt idx="519">
                  <c:v>12.3676126898884</c:v>
                </c:pt>
                <c:pt idx="520">
                  <c:v>12.573077496830001</c:v>
                </c:pt>
                <c:pt idx="521">
                  <c:v>12.264277367544301</c:v>
                </c:pt>
                <c:pt idx="522">
                  <c:v>12.4490564630417</c:v>
                </c:pt>
                <c:pt idx="523">
                  <c:v>12.621833122000901</c:v>
                </c:pt>
                <c:pt idx="524">
                  <c:v>12.234728127097799</c:v>
                </c:pt>
                <c:pt idx="525">
                  <c:v>12.5349444320131</c:v>
                </c:pt>
                <c:pt idx="526">
                  <c:v>12.2934536684816</c:v>
                </c:pt>
                <c:pt idx="527">
                  <c:v>12.4330946520474</c:v>
                </c:pt>
                <c:pt idx="528">
                  <c:v>12.6000721016384</c:v>
                </c:pt>
                <c:pt idx="529">
                  <c:v>12.4303908406057</c:v>
                </c:pt>
                <c:pt idx="530">
                  <c:v>12.340350811764999</c:v>
                </c:pt>
                <c:pt idx="531">
                  <c:v>12.482714253748</c:v>
                </c:pt>
                <c:pt idx="532">
                  <c:v>12.481545709952499</c:v>
                </c:pt>
                <c:pt idx="533">
                  <c:v>12.581530792372099</c:v>
                </c:pt>
                <c:pt idx="534">
                  <c:v>12.2456676860347</c:v>
                </c:pt>
                <c:pt idx="535">
                  <c:v>12.599158399840899</c:v>
                </c:pt>
                <c:pt idx="536">
                  <c:v>12.2614430272743</c:v>
                </c:pt>
                <c:pt idx="537">
                  <c:v>12.434480743889999</c:v>
                </c:pt>
                <c:pt idx="538">
                  <c:v>12.472992963874599</c:v>
                </c:pt>
                <c:pt idx="539">
                  <c:v>12.313946694512801</c:v>
                </c:pt>
                <c:pt idx="540">
                  <c:v>12.688415255712201</c:v>
                </c:pt>
                <c:pt idx="541">
                  <c:v>12.240763531488501</c:v>
                </c:pt>
                <c:pt idx="542">
                  <c:v>12.468554983715</c:v>
                </c:pt>
                <c:pt idx="543">
                  <c:v>12.5316066234057</c:v>
                </c:pt>
                <c:pt idx="544">
                  <c:v>12.386545585639301</c:v>
                </c:pt>
                <c:pt idx="545">
                  <c:v>12.479158897093599</c:v>
                </c:pt>
                <c:pt idx="546">
                  <c:v>12.377918251659599</c:v>
                </c:pt>
                <c:pt idx="547">
                  <c:v>12.342482782626</c:v>
                </c:pt>
                <c:pt idx="548">
                  <c:v>12.4996767857587</c:v>
                </c:pt>
                <c:pt idx="549">
                  <c:v>12.446843688620399</c:v>
                </c:pt>
                <c:pt idx="550">
                  <c:v>12.628688993312</c:v>
                </c:pt>
                <c:pt idx="551">
                  <c:v>12.166163198329199</c:v>
                </c:pt>
                <c:pt idx="552">
                  <c:v>12.582425847194299</c:v>
                </c:pt>
                <c:pt idx="553">
                  <c:v>12.4549426916288</c:v>
                </c:pt>
                <c:pt idx="554">
                  <c:v>12.306668158424699</c:v>
                </c:pt>
                <c:pt idx="555">
                  <c:v>12.620434598841401</c:v>
                </c:pt>
                <c:pt idx="556">
                  <c:v>12.3179185002859</c:v>
                </c:pt>
                <c:pt idx="557">
                  <c:v>12.478991074314401</c:v>
                </c:pt>
                <c:pt idx="558">
                  <c:v>12.5082171005196</c:v>
                </c:pt>
                <c:pt idx="559">
                  <c:v>12.2546617438651</c:v>
                </c:pt>
                <c:pt idx="560">
                  <c:v>12.714775863354999</c:v>
                </c:pt>
                <c:pt idx="561">
                  <c:v>12.165541632480499</c:v>
                </c:pt>
                <c:pt idx="562">
                  <c:v>12.5587131100669</c:v>
                </c:pt>
                <c:pt idx="563">
                  <c:v>12.589020660848799</c:v>
                </c:pt>
                <c:pt idx="564">
                  <c:v>12.3369508465727</c:v>
                </c:pt>
                <c:pt idx="565">
                  <c:v>12.4217821536014</c:v>
                </c:pt>
                <c:pt idx="566">
                  <c:v>12.434107804380799</c:v>
                </c:pt>
                <c:pt idx="567">
                  <c:v>12.375829790408</c:v>
                </c:pt>
                <c:pt idx="568">
                  <c:v>12.230271499962701</c:v>
                </c:pt>
                <c:pt idx="569">
                  <c:v>12.588722309241399</c:v>
                </c:pt>
                <c:pt idx="570">
                  <c:v>12.554648069416499</c:v>
                </c:pt>
                <c:pt idx="571">
                  <c:v>12.264644091395001</c:v>
                </c:pt>
                <c:pt idx="572">
                  <c:v>12.597834464583199</c:v>
                </c:pt>
                <c:pt idx="573">
                  <c:v>12.4415293006141</c:v>
                </c:pt>
                <c:pt idx="574">
                  <c:v>12.500180254096099</c:v>
                </c:pt>
                <c:pt idx="575">
                  <c:v>12.1797506277815</c:v>
                </c:pt>
                <c:pt idx="576">
                  <c:v>12.309316028940099</c:v>
                </c:pt>
                <c:pt idx="577">
                  <c:v>12.5974428780985</c:v>
                </c:pt>
                <c:pt idx="578">
                  <c:v>12.5159431640188</c:v>
                </c:pt>
                <c:pt idx="579">
                  <c:v>12.376973471569601</c:v>
                </c:pt>
                <c:pt idx="580">
                  <c:v>12.4862261007931</c:v>
                </c:pt>
                <c:pt idx="581">
                  <c:v>12.512953432286601</c:v>
                </c:pt>
                <c:pt idx="582">
                  <c:v>12.262878844384799</c:v>
                </c:pt>
                <c:pt idx="583">
                  <c:v>12.683772158822499</c:v>
                </c:pt>
                <c:pt idx="584">
                  <c:v>12.3108202182939</c:v>
                </c:pt>
                <c:pt idx="585">
                  <c:v>12.366220382387301</c:v>
                </c:pt>
                <c:pt idx="586">
                  <c:v>12.6360359016434</c:v>
                </c:pt>
                <c:pt idx="587">
                  <c:v>12.4614380547475</c:v>
                </c:pt>
                <c:pt idx="588">
                  <c:v>12.459996021978601</c:v>
                </c:pt>
                <c:pt idx="589">
                  <c:v>12.350445041147699</c:v>
                </c:pt>
                <c:pt idx="590">
                  <c:v>12.3915181124288</c:v>
                </c:pt>
                <c:pt idx="591">
                  <c:v>12.4352825638348</c:v>
                </c:pt>
                <c:pt idx="592">
                  <c:v>12.408449566147</c:v>
                </c:pt>
                <c:pt idx="593">
                  <c:v>12.4670445787027</c:v>
                </c:pt>
                <c:pt idx="594">
                  <c:v>12.357387931677501</c:v>
                </c:pt>
                <c:pt idx="595">
                  <c:v>12.4603938241217</c:v>
                </c:pt>
                <c:pt idx="596">
                  <c:v>12.5752902712513</c:v>
                </c:pt>
                <c:pt idx="597">
                  <c:v>12.4286753188633</c:v>
                </c:pt>
                <c:pt idx="598">
                  <c:v>12.357586832749099</c:v>
                </c:pt>
                <c:pt idx="599">
                  <c:v>12.046841202356999</c:v>
                </c:pt>
                <c:pt idx="600">
                  <c:v>13</c:v>
                </c:pt>
                <c:pt idx="601">
                  <c:v>12.3878384426046</c:v>
                </c:pt>
                <c:pt idx="602">
                  <c:v>12.1597859327217</c:v>
                </c:pt>
                <c:pt idx="603">
                  <c:v>12.541054424305701</c:v>
                </c:pt>
                <c:pt idx="604">
                  <c:v>12.694630914199101</c:v>
                </c:pt>
                <c:pt idx="605">
                  <c:v>12.373915367594</c:v>
                </c:pt>
                <c:pt idx="606">
                  <c:v>12.4538922453445</c:v>
                </c:pt>
                <c:pt idx="607">
                  <c:v>12.2965242037741</c:v>
                </c:pt>
                <c:pt idx="608">
                  <c:v>12.503157554511301</c:v>
                </c:pt>
                <c:pt idx="609">
                  <c:v>12.366357126874</c:v>
                </c:pt>
                <c:pt idx="610">
                  <c:v>12.338995798214899</c:v>
                </c:pt>
                <c:pt idx="611">
                  <c:v>12.7206123666741</c:v>
                </c:pt>
                <c:pt idx="612">
                  <c:v>12.424734591382601</c:v>
                </c:pt>
                <c:pt idx="613">
                  <c:v>12.3931341836354</c:v>
                </c:pt>
                <c:pt idx="614">
                  <c:v>12.1276944879541</c:v>
                </c:pt>
                <c:pt idx="615">
                  <c:v>12.392295069739699</c:v>
                </c:pt>
                <c:pt idx="616">
                  <c:v>12.771475100072101</c:v>
                </c:pt>
                <c:pt idx="617">
                  <c:v>12.327279281967099</c:v>
                </c:pt>
                <c:pt idx="618">
                  <c:v>12.5604659257602</c:v>
                </c:pt>
                <c:pt idx="619">
                  <c:v>12.202487506526399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605408"/>
        <c:axId val="146150488"/>
      </c:lineChart>
      <c:catAx>
        <c:axId val="1506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6150488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6150488"/>
        <c:scaling>
          <c:orientation val="minMax"/>
          <c:max val="13"/>
          <c:min val="0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50605408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61634295713035869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TS_2!$C$3:$C$261</c:f>
              <c:numCache>
                <c:formatCode>0.0</c:formatCode>
                <c:ptCount val="259"/>
                <c:pt idx="0">
                  <c:v>0.422806073671598</c:v>
                </c:pt>
                <c:pt idx="1">
                  <c:v>0.40917035625500398</c:v>
                </c:pt>
                <c:pt idx="2">
                  <c:v>0.71160716218614795</c:v>
                </c:pt>
                <c:pt idx="3">
                  <c:v>0.16314852692819401</c:v>
                </c:pt>
                <c:pt idx="4">
                  <c:v>0.87304948482559996</c:v>
                </c:pt>
                <c:pt idx="5">
                  <c:v>0.41714837528631199</c:v>
                </c:pt>
                <c:pt idx="6">
                  <c:v>0.44716236352369698</c:v>
                </c:pt>
                <c:pt idx="7">
                  <c:v>0.658419067981734</c:v>
                </c:pt>
                <c:pt idx="8">
                  <c:v>0.83522280767792001</c:v>
                </c:pt>
                <c:pt idx="9">
                  <c:v>0</c:v>
                </c:pt>
                <c:pt idx="10">
                  <c:v>0.63812772660796102</c:v>
                </c:pt>
                <c:pt idx="11">
                  <c:v>0.226375198524878</c:v>
                </c:pt>
                <c:pt idx="12">
                  <c:v>0.93052973104019099</c:v>
                </c:pt>
                <c:pt idx="13">
                  <c:v>0.68749878839624901</c:v>
                </c:pt>
                <c:pt idx="14">
                  <c:v>0.92933698996468805</c:v>
                </c:pt>
                <c:pt idx="15">
                  <c:v>1.6063981739011499E-2</c:v>
                </c:pt>
                <c:pt idx="16">
                  <c:v>0.30123365253499501</c:v>
                </c:pt>
                <c:pt idx="17">
                  <c:v>0.65197011708661701</c:v>
                </c:pt>
                <c:pt idx="18">
                  <c:v>1</c:v>
                </c:pt>
                <c:pt idx="19">
                  <c:v>0.204967888434612</c:v>
                </c:pt>
                <c:pt idx="20">
                  <c:v>0.71179204683476305</c:v>
                </c:pt>
                <c:pt idx="21">
                  <c:v>0.32394220019903802</c:v>
                </c:pt>
                <c:pt idx="22">
                  <c:v>0.83245663290921001</c:v>
                </c:pt>
                <c:pt idx="23">
                  <c:v>0.43146282094870497</c:v>
                </c:pt>
                <c:pt idx="24">
                  <c:v>0.42448708827627202</c:v>
                </c:pt>
                <c:pt idx="25">
                  <c:v>0.90977484952936505</c:v>
                </c:pt>
                <c:pt idx="26">
                  <c:v>0.14582849119942601</c:v>
                </c:pt>
                <c:pt idx="27">
                  <c:v>0.99479912315586405</c:v>
                </c:pt>
                <c:pt idx="28">
                  <c:v>9.3164915634136994E-2</c:v>
                </c:pt>
                <c:pt idx="29">
                  <c:v>0.56172999117215305</c:v>
                </c:pt>
                <c:pt idx="30">
                  <c:v>0.73300067188634299</c:v>
                </c:pt>
                <c:pt idx="31">
                  <c:v>0.83970718857779603</c:v>
                </c:pt>
                <c:pt idx="32">
                  <c:v>0.41482865527782398</c:v>
                </c:pt>
                <c:pt idx="33">
                  <c:v>0.35312957434137099</c:v>
                </c:pt>
                <c:pt idx="34">
                  <c:v>0.80114951057736905</c:v>
                </c:pt>
                <c:pt idx="35">
                  <c:v>0.21746921555889001</c:v>
                </c:pt>
                <c:pt idx="36">
                  <c:v>0.45687195286639598</c:v>
                </c:pt>
                <c:pt idx="37">
                  <c:v>0.69216676427716295</c:v>
                </c:pt>
                <c:pt idx="38">
                  <c:v>0.52913648268998104</c:v>
                </c:pt>
                <c:pt idx="39">
                  <c:v>0.73345963930195401</c:v>
                </c:pt>
                <c:pt idx="40">
                  <c:v>0.443279273536415</c:v>
                </c:pt>
                <c:pt idx="41">
                  <c:v>0.63756264079957303</c:v>
                </c:pt>
                <c:pt idx="42">
                  <c:v>0.365530303807034</c:v>
                </c:pt>
                <c:pt idx="43">
                  <c:v>0.42091784705552299</c:v>
                </c:pt>
                <c:pt idx="44">
                  <c:v>0.56203369977822804</c:v>
                </c:pt>
                <c:pt idx="45">
                  <c:v>0.33570285663869398</c:v>
                </c:pt>
                <c:pt idx="46">
                  <c:v>0.587197029617054</c:v>
                </c:pt>
                <c:pt idx="47">
                  <c:v>0.75763352269879303</c:v>
                </c:pt>
                <c:pt idx="48">
                  <c:v>0.61941473493099797</c:v>
                </c:pt>
                <c:pt idx="49">
                  <c:v>0.71796404734751396</c:v>
                </c:pt>
                <c:pt idx="50">
                  <c:v>0.33813793672749398</c:v>
                </c:pt>
                <c:pt idx="51">
                  <c:v>0.60057113313274602</c:v>
                </c:pt>
                <c:pt idx="52">
                  <c:v>0.32791929598930503</c:v>
                </c:pt>
                <c:pt idx="53">
                  <c:v>0.38980311871711099</c:v>
                </c:pt>
                <c:pt idx="54">
                  <c:v>0.97920333209400201</c:v>
                </c:pt>
                <c:pt idx="55">
                  <c:v>0.61086222429905501</c:v>
                </c:pt>
                <c:pt idx="56">
                  <c:v>0.503862058261491</c:v>
                </c:pt>
                <c:pt idx="57">
                  <c:v>0.31137936715612302</c:v>
                </c:pt>
                <c:pt idx="58">
                  <c:v>0.372159521627422</c:v>
                </c:pt>
                <c:pt idx="59">
                  <c:v>0.56630928974907302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839056"/>
        <c:axId val="146685384"/>
      </c:lineChart>
      <c:catAx>
        <c:axId val="14683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6685384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6685384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6839056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61634295713035869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TS_2!$D$3:$D$261</c:f>
              <c:numCache>
                <c:formatCode>0.0</c:formatCode>
                <c:ptCount val="259"/>
                <c:pt idx="0">
                  <c:v>0.57468948972051503</c:v>
                </c:pt>
                <c:pt idx="1">
                  <c:v>0.60520908198281198</c:v>
                </c:pt>
                <c:pt idx="2">
                  <c:v>0.63670044235694301</c:v>
                </c:pt>
                <c:pt idx="3">
                  <c:v>0.67321260464221699</c:v>
                </c:pt>
                <c:pt idx="4">
                  <c:v>0</c:v>
                </c:pt>
                <c:pt idx="5">
                  <c:v>0.81616374292684402</c:v>
                </c:pt>
                <c:pt idx="6">
                  <c:v>0.512000323922704</c:v>
                </c:pt>
                <c:pt idx="7">
                  <c:v>0.19756248165281501</c:v>
                </c:pt>
                <c:pt idx="8">
                  <c:v>0.55519339197684003</c:v>
                </c:pt>
                <c:pt idx="9">
                  <c:v>0.58474121612730201</c:v>
                </c:pt>
                <c:pt idx="10">
                  <c:v>0.62723582585105597</c:v>
                </c:pt>
                <c:pt idx="11">
                  <c:v>0.62782293575195602</c:v>
                </c:pt>
                <c:pt idx="12">
                  <c:v>0.40555122533885402</c:v>
                </c:pt>
                <c:pt idx="13">
                  <c:v>0.62469505714198903</c:v>
                </c:pt>
                <c:pt idx="14">
                  <c:v>0.369241514743544</c:v>
                </c:pt>
                <c:pt idx="15">
                  <c:v>0.42896476328336097</c:v>
                </c:pt>
                <c:pt idx="16">
                  <c:v>0.63282349249410397</c:v>
                </c:pt>
                <c:pt idx="17">
                  <c:v>0.14747593355535499</c:v>
                </c:pt>
                <c:pt idx="18">
                  <c:v>0.77573414044073796</c:v>
                </c:pt>
                <c:pt idx="19">
                  <c:v>0.57349502474971903</c:v>
                </c:pt>
                <c:pt idx="20">
                  <c:v>0.54952474465780599</c:v>
                </c:pt>
                <c:pt idx="21">
                  <c:v>0.41675692637844203</c:v>
                </c:pt>
                <c:pt idx="22">
                  <c:v>0.24996710160038099</c:v>
                </c:pt>
                <c:pt idx="23">
                  <c:v>0.27684256344329899</c:v>
                </c:pt>
                <c:pt idx="24">
                  <c:v>1</c:v>
                </c:pt>
                <c:pt idx="25">
                  <c:v>0.46465699622427598</c:v>
                </c:pt>
                <c:pt idx="26">
                  <c:v>0.49176527751065402</c:v>
                </c:pt>
                <c:pt idx="27">
                  <c:v>0.56997236534432005</c:v>
                </c:pt>
                <c:pt idx="28">
                  <c:v>0.29042707183998201</c:v>
                </c:pt>
                <c:pt idx="29">
                  <c:v>0.46289566652157599</c:v>
                </c:pt>
                <c:pt idx="30">
                  <c:v>0.82000020245169003</c:v>
                </c:pt>
                <c:pt idx="31">
                  <c:v>2.20976019597325E-2</c:v>
                </c:pt>
                <c:pt idx="32">
                  <c:v>0.76814220206703199</c:v>
                </c:pt>
                <c:pt idx="33">
                  <c:v>0.50782981910941505</c:v>
                </c:pt>
                <c:pt idx="34">
                  <c:v>0.60136249987346801</c:v>
                </c:pt>
                <c:pt idx="35">
                  <c:v>0.38939558047960798</c:v>
                </c:pt>
                <c:pt idx="36">
                  <c:v>0.76101590258024698</c:v>
                </c:pt>
                <c:pt idx="37">
                  <c:v>0.50614947008270195</c:v>
                </c:pt>
                <c:pt idx="38">
                  <c:v>0.52388423812367801</c:v>
                </c:pt>
                <c:pt idx="39">
                  <c:v>0.31352680966504398</c:v>
                </c:pt>
                <c:pt idx="40">
                  <c:v>0.49287876180546403</c:v>
                </c:pt>
                <c:pt idx="41">
                  <c:v>0.58023666602557</c:v>
                </c:pt>
                <c:pt idx="42">
                  <c:v>0.43102977052100899</c:v>
                </c:pt>
                <c:pt idx="43">
                  <c:v>0.81431130996365997</c:v>
                </c:pt>
                <c:pt idx="44">
                  <c:v>0.36552652623267801</c:v>
                </c:pt>
                <c:pt idx="45">
                  <c:v>0.66155138730020602</c:v>
                </c:pt>
                <c:pt idx="46">
                  <c:v>0.77770804441790098</c:v>
                </c:pt>
                <c:pt idx="47">
                  <c:v>7.3186285922521396E-2</c:v>
                </c:pt>
                <c:pt idx="48">
                  <c:v>0.33294192673273298</c:v>
                </c:pt>
                <c:pt idx="49">
                  <c:v>0.32446932350767799</c:v>
                </c:pt>
                <c:pt idx="50">
                  <c:v>0.63795564283472905</c:v>
                </c:pt>
                <c:pt idx="51">
                  <c:v>0.79772039397098904</c:v>
                </c:pt>
                <c:pt idx="52">
                  <c:v>0.46184291773375602</c:v>
                </c:pt>
                <c:pt idx="53">
                  <c:v>0.16939132899411899</c:v>
                </c:pt>
                <c:pt idx="54">
                  <c:v>0.78301227869499601</c:v>
                </c:pt>
                <c:pt idx="55">
                  <c:v>0.45743959347700602</c:v>
                </c:pt>
                <c:pt idx="56">
                  <c:v>0.57622812256425304</c:v>
                </c:pt>
                <c:pt idx="57">
                  <c:v>0.55998137444452301</c:v>
                </c:pt>
                <c:pt idx="58">
                  <c:v>0.25706303333367098</c:v>
                </c:pt>
                <c:pt idx="59">
                  <c:v>0.43677939851602898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01120"/>
        <c:axId val="145701512"/>
      </c:lineChart>
      <c:catAx>
        <c:axId val="1457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5701512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5701512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5701120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92326859142607176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TS_2!$E$3:$E$261</c:f>
              <c:numCache>
                <c:formatCode>0.0</c:formatCode>
                <c:ptCount val="259"/>
                <c:pt idx="0">
                  <c:v>0.44057187903105199</c:v>
                </c:pt>
                <c:pt idx="1">
                  <c:v>0.111203575577017</c:v>
                </c:pt>
                <c:pt idx="2">
                  <c:v>0.767514072571016</c:v>
                </c:pt>
                <c:pt idx="3">
                  <c:v>0.41335683616515601</c:v>
                </c:pt>
                <c:pt idx="4">
                  <c:v>0.33240547358876399</c:v>
                </c:pt>
                <c:pt idx="5">
                  <c:v>0.53302781269878596</c:v>
                </c:pt>
                <c:pt idx="6">
                  <c:v>0.365826730156946</c:v>
                </c:pt>
                <c:pt idx="7">
                  <c:v>0.44770448084290598</c:v>
                </c:pt>
                <c:pt idx="8">
                  <c:v>0.56457070552736699</c:v>
                </c:pt>
                <c:pt idx="9">
                  <c:v>0.35099591698809102</c:v>
                </c:pt>
                <c:pt idx="10">
                  <c:v>0.34218091902108899</c:v>
                </c:pt>
                <c:pt idx="11">
                  <c:v>0.395212884502809</c:v>
                </c:pt>
                <c:pt idx="12">
                  <c:v>0.74678904524411704</c:v>
                </c:pt>
                <c:pt idx="13">
                  <c:v>0.29869302672674602</c:v>
                </c:pt>
                <c:pt idx="14">
                  <c:v>0.400314795796541</c:v>
                </c:pt>
                <c:pt idx="15">
                  <c:v>0.64979892424816099</c:v>
                </c:pt>
                <c:pt idx="16">
                  <c:v>0.26562258239843101</c:v>
                </c:pt>
                <c:pt idx="17">
                  <c:v>0.44917304620223097</c:v>
                </c:pt>
                <c:pt idx="18">
                  <c:v>0.512996009885341</c:v>
                </c:pt>
                <c:pt idx="19">
                  <c:v>0.607586599345602</c:v>
                </c:pt>
                <c:pt idx="20">
                  <c:v>0.47510926729484898</c:v>
                </c:pt>
                <c:pt idx="21">
                  <c:v>0.32725620308895997</c:v>
                </c:pt>
                <c:pt idx="22">
                  <c:v>0.33079757247157998</c:v>
                </c:pt>
                <c:pt idx="23">
                  <c:v>0.68006207387585804</c:v>
                </c:pt>
                <c:pt idx="24">
                  <c:v>0.45223363983634601</c:v>
                </c:pt>
                <c:pt idx="25">
                  <c:v>0.47475945722648399</c:v>
                </c:pt>
                <c:pt idx="26">
                  <c:v>0</c:v>
                </c:pt>
                <c:pt idx="27">
                  <c:v>0.26951251894157402</c:v>
                </c:pt>
                <c:pt idx="28">
                  <c:v>0.58871757589482099</c:v>
                </c:pt>
                <c:pt idx="29">
                  <c:v>0.61775946230541001</c:v>
                </c:pt>
                <c:pt idx="30">
                  <c:v>1</c:v>
                </c:pt>
                <c:pt idx="31">
                  <c:v>0.24399472663175201</c:v>
                </c:pt>
                <c:pt idx="32">
                  <c:v>0.19382754682711401</c:v>
                </c:pt>
                <c:pt idx="33">
                  <c:v>0.77038300475614296</c:v>
                </c:pt>
                <c:pt idx="34">
                  <c:v>0.54112258600246199</c:v>
                </c:pt>
                <c:pt idx="35">
                  <c:v>9.0552888768515805E-2</c:v>
                </c:pt>
                <c:pt idx="36">
                  <c:v>0.33940581584205098</c:v>
                </c:pt>
                <c:pt idx="37">
                  <c:v>0.92961821346754403</c:v>
                </c:pt>
                <c:pt idx="38">
                  <c:v>0.19853402123921601</c:v>
                </c:pt>
                <c:pt idx="39">
                  <c:v>0.38566938700946102</c:v>
                </c:pt>
                <c:pt idx="40">
                  <c:v>0.59105478576824899</c:v>
                </c:pt>
                <c:pt idx="41">
                  <c:v>0.25261986627996702</c:v>
                </c:pt>
                <c:pt idx="42">
                  <c:v>0.29616511589158301</c:v>
                </c:pt>
                <c:pt idx="43">
                  <c:v>0.61879952391055004</c:v>
                </c:pt>
                <c:pt idx="44">
                  <c:v>0.52159850987888601</c:v>
                </c:pt>
                <c:pt idx="45">
                  <c:v>0.28930864344463603</c:v>
                </c:pt>
                <c:pt idx="46">
                  <c:v>0.57279300161506896</c:v>
                </c:pt>
                <c:pt idx="47">
                  <c:v>0.72663268315464902</c:v>
                </c:pt>
                <c:pt idx="48">
                  <c:v>0.50176491856128902</c:v>
                </c:pt>
                <c:pt idx="49">
                  <c:v>0.264829976437987</c:v>
                </c:pt>
                <c:pt idx="50">
                  <c:v>0.45125549161308898</c:v>
                </c:pt>
                <c:pt idx="51">
                  <c:v>0.24561006863795001</c:v>
                </c:pt>
                <c:pt idx="52">
                  <c:v>0.73811686212093797</c:v>
                </c:pt>
                <c:pt idx="53">
                  <c:v>0.39189755705940599</c:v>
                </c:pt>
                <c:pt idx="54">
                  <c:v>0.40928991081969301</c:v>
                </c:pt>
                <c:pt idx="55">
                  <c:v>0.29905635654118201</c:v>
                </c:pt>
                <c:pt idx="56">
                  <c:v>0.55462854004889195</c:v>
                </c:pt>
                <c:pt idx="57">
                  <c:v>0.40836427532750003</c:v>
                </c:pt>
                <c:pt idx="58">
                  <c:v>0.61694213558187105</c:v>
                </c:pt>
                <c:pt idx="59">
                  <c:v>0.82490132039776598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702296"/>
        <c:axId val="145702688"/>
      </c:lineChart>
      <c:catAx>
        <c:axId val="14570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5702688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5702688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5702296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92326859142607176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TS_2!$F$3:$F$261</c:f>
              <c:numCache>
                <c:formatCode>0.0</c:formatCode>
                <c:ptCount val="259"/>
                <c:pt idx="0">
                  <c:v>0.63841032532928599</c:v>
                </c:pt>
                <c:pt idx="1">
                  <c:v>0.39369589878044697</c:v>
                </c:pt>
                <c:pt idx="2">
                  <c:v>0.21806532972506301</c:v>
                </c:pt>
                <c:pt idx="3">
                  <c:v>0.35846888068482602</c:v>
                </c:pt>
                <c:pt idx="4">
                  <c:v>0.473776860146013</c:v>
                </c:pt>
                <c:pt idx="5">
                  <c:v>0.80579422582066096</c:v>
                </c:pt>
                <c:pt idx="6">
                  <c:v>0.22515219047759599</c:v>
                </c:pt>
                <c:pt idx="7">
                  <c:v>0.39228603496208198</c:v>
                </c:pt>
                <c:pt idx="8">
                  <c:v>0.25474093564670702</c:v>
                </c:pt>
                <c:pt idx="9">
                  <c:v>0.72524552044594104</c:v>
                </c:pt>
                <c:pt idx="10">
                  <c:v>0.45935980126152998</c:v>
                </c:pt>
                <c:pt idx="11">
                  <c:v>0.17691957362173499</c:v>
                </c:pt>
                <c:pt idx="12">
                  <c:v>0.77273088332328499</c:v>
                </c:pt>
                <c:pt idx="13">
                  <c:v>0.23590409373837701</c:v>
                </c:pt>
                <c:pt idx="14">
                  <c:v>0.36441625021125201</c:v>
                </c:pt>
                <c:pt idx="15">
                  <c:v>0.61685726436327004</c:v>
                </c:pt>
                <c:pt idx="16">
                  <c:v>0.46766550667986401</c:v>
                </c:pt>
                <c:pt idx="17">
                  <c:v>0</c:v>
                </c:pt>
                <c:pt idx="18">
                  <c:v>1</c:v>
                </c:pt>
                <c:pt idx="19">
                  <c:v>0.112464546351737</c:v>
                </c:pt>
                <c:pt idx="20">
                  <c:v>0.47739611734082199</c:v>
                </c:pt>
                <c:pt idx="21">
                  <c:v>0.55572360255658704</c:v>
                </c:pt>
                <c:pt idx="22">
                  <c:v>0.19276117780493501</c:v>
                </c:pt>
                <c:pt idx="23">
                  <c:v>0.65427952818870005</c:v>
                </c:pt>
                <c:pt idx="24">
                  <c:v>0.64598358364947805</c:v>
                </c:pt>
                <c:pt idx="25">
                  <c:v>0.19525379306738899</c:v>
                </c:pt>
                <c:pt idx="26">
                  <c:v>0.332307919264966</c:v>
                </c:pt>
                <c:pt idx="27">
                  <c:v>0.41728567944902201</c:v>
                </c:pt>
                <c:pt idx="28">
                  <c:v>0.41170356690918197</c:v>
                </c:pt>
                <c:pt idx="29">
                  <c:v>0.42840006187330099</c:v>
                </c:pt>
                <c:pt idx="30">
                  <c:v>0.57392642921433401</c:v>
                </c:pt>
                <c:pt idx="31">
                  <c:v>0.191526351980634</c:v>
                </c:pt>
                <c:pt idx="32">
                  <c:v>0.38503733241210902</c:v>
                </c:pt>
                <c:pt idx="33">
                  <c:v>0.507728429084782</c:v>
                </c:pt>
                <c:pt idx="34">
                  <c:v>0.61843084122743697</c:v>
                </c:pt>
                <c:pt idx="35">
                  <c:v>0.55528045479155697</c:v>
                </c:pt>
                <c:pt idx="36">
                  <c:v>0.42173221683788298</c:v>
                </c:pt>
                <c:pt idx="37">
                  <c:v>0.436626467883098</c:v>
                </c:pt>
                <c:pt idx="38">
                  <c:v>1.9182526499412201E-2</c:v>
                </c:pt>
                <c:pt idx="39">
                  <c:v>0.50092361357817095</c:v>
                </c:pt>
                <c:pt idx="40">
                  <c:v>0.42743001709853901</c:v>
                </c:pt>
                <c:pt idx="41">
                  <c:v>0.64757818116482302</c:v>
                </c:pt>
                <c:pt idx="42">
                  <c:v>0.59593695239122602</c:v>
                </c:pt>
                <c:pt idx="43">
                  <c:v>0.35220482270357401</c:v>
                </c:pt>
                <c:pt idx="44">
                  <c:v>8.0643683387144199E-2</c:v>
                </c:pt>
                <c:pt idx="45">
                  <c:v>0.57010705897431802</c:v>
                </c:pt>
                <c:pt idx="46">
                  <c:v>0.40733185386468901</c:v>
                </c:pt>
                <c:pt idx="47">
                  <c:v>0.38808108636563499</c:v>
                </c:pt>
                <c:pt idx="48">
                  <c:v>0.680588187817878</c:v>
                </c:pt>
                <c:pt idx="49">
                  <c:v>0.43195013937445398</c:v>
                </c:pt>
                <c:pt idx="50">
                  <c:v>0.383738044499978</c:v>
                </c:pt>
                <c:pt idx="51">
                  <c:v>0.40246695284974199</c:v>
                </c:pt>
                <c:pt idx="52">
                  <c:v>0.50366203248769903</c:v>
                </c:pt>
                <c:pt idx="53">
                  <c:v>0.41205212999632301</c:v>
                </c:pt>
                <c:pt idx="54">
                  <c:v>0.18290676091696101</c:v>
                </c:pt>
                <c:pt idx="55">
                  <c:v>0.62681890164672704</c:v>
                </c:pt>
                <c:pt idx="56">
                  <c:v>0.434246042127934</c:v>
                </c:pt>
                <c:pt idx="57">
                  <c:v>0.53723342582317501</c:v>
                </c:pt>
                <c:pt idx="58">
                  <c:v>0.26308082546904998</c:v>
                </c:pt>
                <c:pt idx="59">
                  <c:v>0.63942570449599401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29096"/>
        <c:axId val="146729488"/>
      </c:lineChart>
      <c:catAx>
        <c:axId val="14672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6729488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6729488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6729096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92326859142607176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TS_2!$G$3:$G$261</c:f>
              <c:numCache>
                <c:formatCode>0.0</c:formatCode>
                <c:ptCount val="259"/>
                <c:pt idx="0">
                  <c:v>0.706330574867015</c:v>
                </c:pt>
                <c:pt idx="1">
                  <c:v>0.94710684831446401</c:v>
                </c:pt>
                <c:pt idx="2">
                  <c:v>0.219390392908722</c:v>
                </c:pt>
                <c:pt idx="3">
                  <c:v>0.73887315235314299</c:v>
                </c:pt>
                <c:pt idx="4">
                  <c:v>0.58691954338686003</c:v>
                </c:pt>
                <c:pt idx="5">
                  <c:v>0.53008388096192105</c:v>
                </c:pt>
                <c:pt idx="6">
                  <c:v>0.80495064562458696</c:v>
                </c:pt>
                <c:pt idx="7">
                  <c:v>0.60781414042463699</c:v>
                </c:pt>
                <c:pt idx="8">
                  <c:v>0.93328635499211698</c:v>
                </c:pt>
                <c:pt idx="9">
                  <c:v>0.47984229291702402</c:v>
                </c:pt>
                <c:pt idx="10">
                  <c:v>0.47578773938512797</c:v>
                </c:pt>
                <c:pt idx="11">
                  <c:v>0.71218351678881497</c:v>
                </c:pt>
                <c:pt idx="12">
                  <c:v>0.47270259295823602</c:v>
                </c:pt>
                <c:pt idx="13">
                  <c:v>0.57412982736345297</c:v>
                </c:pt>
                <c:pt idx="14">
                  <c:v>0.71762370503047601</c:v>
                </c:pt>
                <c:pt idx="15">
                  <c:v>0.67800361241571705</c:v>
                </c:pt>
                <c:pt idx="16">
                  <c:v>0.84673021846215002</c:v>
                </c:pt>
                <c:pt idx="17">
                  <c:v>0.96314656498690598</c:v>
                </c:pt>
                <c:pt idx="18">
                  <c:v>0</c:v>
                </c:pt>
                <c:pt idx="19">
                  <c:v>0.86200072114083204</c:v>
                </c:pt>
                <c:pt idx="20">
                  <c:v>0.50347360219036397</c:v>
                </c:pt>
                <c:pt idx="21">
                  <c:v>0.56971520025428302</c:v>
                </c:pt>
                <c:pt idx="22">
                  <c:v>0.75052816912249298</c:v>
                </c:pt>
                <c:pt idx="23">
                  <c:v>0.65576256535003496</c:v>
                </c:pt>
                <c:pt idx="24">
                  <c:v>0.52061563680665202</c:v>
                </c:pt>
                <c:pt idx="25">
                  <c:v>0.98885860749983601</c:v>
                </c:pt>
                <c:pt idx="26">
                  <c:v>0.48709104739363301</c:v>
                </c:pt>
                <c:pt idx="27">
                  <c:v>0.56337888337836195</c:v>
                </c:pt>
                <c:pt idx="28">
                  <c:v>0.903289779488197</c:v>
                </c:pt>
                <c:pt idx="29">
                  <c:v>0.381491367724832</c:v>
                </c:pt>
                <c:pt idx="30">
                  <c:v>0.67567571217356104</c:v>
                </c:pt>
                <c:pt idx="31">
                  <c:v>0.47292591609368001</c:v>
                </c:pt>
                <c:pt idx="32">
                  <c:v>0.78522868612754204</c:v>
                </c:pt>
                <c:pt idx="33">
                  <c:v>0.78151441153933399</c:v>
                </c:pt>
                <c:pt idx="34">
                  <c:v>0.60066352525587996</c:v>
                </c:pt>
                <c:pt idx="35">
                  <c:v>0.53661330931126106</c:v>
                </c:pt>
                <c:pt idx="36">
                  <c:v>0.70582175035304295</c:v>
                </c:pt>
                <c:pt idx="37">
                  <c:v>0.60641846209271799</c:v>
                </c:pt>
                <c:pt idx="38">
                  <c:v>0.62338265682203098</c:v>
                </c:pt>
                <c:pt idx="39">
                  <c:v>0.59434990011683198</c:v>
                </c:pt>
                <c:pt idx="40">
                  <c:v>0.70886553647977601</c:v>
                </c:pt>
                <c:pt idx="41">
                  <c:v>0.32202457604842</c:v>
                </c:pt>
                <c:pt idx="42">
                  <c:v>0.68549383832805599</c:v>
                </c:pt>
                <c:pt idx="43">
                  <c:v>0.58865578719241396</c:v>
                </c:pt>
                <c:pt idx="44">
                  <c:v>0.93675873487282402</c:v>
                </c:pt>
                <c:pt idx="45">
                  <c:v>0.87226895445713104</c:v>
                </c:pt>
                <c:pt idx="46">
                  <c:v>0.28724380941248001</c:v>
                </c:pt>
                <c:pt idx="47">
                  <c:v>0.92681309931940303</c:v>
                </c:pt>
                <c:pt idx="48">
                  <c:v>0.33941458085451898</c:v>
                </c:pt>
                <c:pt idx="49">
                  <c:v>0.80579308399264904</c:v>
                </c:pt>
                <c:pt idx="50">
                  <c:v>0.55563294909393002</c:v>
                </c:pt>
                <c:pt idx="51">
                  <c:v>0.400761826122843</c:v>
                </c:pt>
                <c:pt idx="52">
                  <c:v>1</c:v>
                </c:pt>
                <c:pt idx="53">
                  <c:v>0.70571756210939596</c:v>
                </c:pt>
                <c:pt idx="54">
                  <c:v>0.64388801436967602</c:v>
                </c:pt>
                <c:pt idx="55">
                  <c:v>0.57761373361036905</c:v>
                </c:pt>
                <c:pt idx="56">
                  <c:v>0.65721346035554995</c:v>
                </c:pt>
                <c:pt idx="57">
                  <c:v>0.57851401744697695</c:v>
                </c:pt>
                <c:pt idx="58">
                  <c:v>0.66537269329097304</c:v>
                </c:pt>
                <c:pt idx="59">
                  <c:v>0.69547913792955296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30272"/>
        <c:axId val="146730664"/>
      </c:lineChart>
      <c:catAx>
        <c:axId val="1467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6730664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6730664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6730272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7990476127431E-2"/>
          <c:y val="0"/>
          <c:w val="0.95056835251063998"/>
          <c:h val="0.92326859142607176"/>
        </c:manualLayout>
      </c:layout>
      <c:lineChart>
        <c:grouping val="standard"/>
        <c:varyColors val="0"/>
        <c:ser>
          <c:idx val="1"/>
          <c:order val="0"/>
          <c:tx>
            <c:strRef>
              <c:f>TS_2!$C$1</c:f>
              <c:strCache>
                <c:ptCount val="1"/>
                <c:pt idx="0">
                  <c:v>1</c:v>
                </c:pt>
              </c:strCache>
            </c:strRef>
          </c:tx>
          <c:spPr>
            <a:ln w="63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TS_2!$A$3:$A$261</c:f>
              <c:numCache>
                <c:formatCode>General</c:formatCode>
                <c:ptCount val="259"/>
                <c:pt idx="0">
                  <c:v>1</c:v>
                </c:pt>
                <c:pt idx="250">
                  <c:v>25000</c:v>
                </c:pt>
              </c:numCache>
            </c:numRef>
          </c:cat>
          <c:val>
            <c:numRef>
              <c:f>TS_2!$H$3:$H$261</c:f>
              <c:numCache>
                <c:formatCode>0.0</c:formatCode>
                <c:ptCount val="259"/>
                <c:pt idx="0">
                  <c:v>0.50979347784027096</c:v>
                </c:pt>
                <c:pt idx="1">
                  <c:v>0.44354839173460398</c:v>
                </c:pt>
                <c:pt idx="2">
                  <c:v>0.47158677691182999</c:v>
                </c:pt>
                <c:pt idx="3">
                  <c:v>0.51442997576973304</c:v>
                </c:pt>
                <c:pt idx="4">
                  <c:v>0.43061399742337497</c:v>
                </c:pt>
                <c:pt idx="5">
                  <c:v>0.71340185724258798</c:v>
                </c:pt>
                <c:pt idx="6">
                  <c:v>0.31377397210365199</c:v>
                </c:pt>
                <c:pt idx="7">
                  <c:v>0.51974699341517705</c:v>
                </c:pt>
                <c:pt idx="8">
                  <c:v>0.39536843733347898</c:v>
                </c:pt>
                <c:pt idx="9">
                  <c:v>0.65063649721087202</c:v>
                </c:pt>
                <c:pt idx="10">
                  <c:v>0.63387464492261303</c:v>
                </c:pt>
                <c:pt idx="11">
                  <c:v>0.475422977969365</c:v>
                </c:pt>
                <c:pt idx="12">
                  <c:v>0.463379608410597</c:v>
                </c:pt>
                <c:pt idx="13">
                  <c:v>0.50153032236774397</c:v>
                </c:pt>
                <c:pt idx="14">
                  <c:v>0.39417169971098398</c:v>
                </c:pt>
                <c:pt idx="15">
                  <c:v>0.66872723818831104</c:v>
                </c:pt>
                <c:pt idx="16">
                  <c:v>0.24346570078544799</c:v>
                </c:pt>
                <c:pt idx="17">
                  <c:v>0</c:v>
                </c:pt>
                <c:pt idx="18">
                  <c:v>1</c:v>
                </c:pt>
                <c:pt idx="19">
                  <c:v>0.378477958795157</c:v>
                </c:pt>
                <c:pt idx="20">
                  <c:v>0.60662667932379399</c:v>
                </c:pt>
                <c:pt idx="21">
                  <c:v>0.76023910870535305</c:v>
                </c:pt>
                <c:pt idx="22">
                  <c:v>0.218932273143921</c:v>
                </c:pt>
                <c:pt idx="23">
                  <c:v>0.72568093246905696</c:v>
                </c:pt>
                <c:pt idx="24">
                  <c:v>0.49268073363783998</c:v>
                </c:pt>
                <c:pt idx="25">
                  <c:v>0.341895397216184</c:v>
                </c:pt>
                <c:pt idx="26">
                  <c:v>0.358867404894471</c:v>
                </c:pt>
                <c:pt idx="27">
                  <c:v>0.66010739970420296</c:v>
                </c:pt>
                <c:pt idx="28">
                  <c:v>0.23934689317354399</c:v>
                </c:pt>
                <c:pt idx="29">
                  <c:v>0.70917078752738205</c:v>
                </c:pt>
                <c:pt idx="30">
                  <c:v>0.75451284338635805</c:v>
                </c:pt>
                <c:pt idx="31">
                  <c:v>0.14440985022500299</c:v>
                </c:pt>
                <c:pt idx="32">
                  <c:v>0.35270659856105402</c:v>
                </c:pt>
                <c:pt idx="33">
                  <c:v>0.465776762411582</c:v>
                </c:pt>
                <c:pt idx="34">
                  <c:v>0.70142177762720104</c:v>
                </c:pt>
                <c:pt idx="35">
                  <c:v>0.78708177425678105</c:v>
                </c:pt>
                <c:pt idx="36">
                  <c:v>0.474285346503661</c:v>
                </c:pt>
                <c:pt idx="37">
                  <c:v>0.44256416384388902</c:v>
                </c:pt>
                <c:pt idx="38">
                  <c:v>0.13796786576188699</c:v>
                </c:pt>
                <c:pt idx="39">
                  <c:v>0.35697405650535902</c:v>
                </c:pt>
                <c:pt idx="40">
                  <c:v>0.706289481918143</c:v>
                </c:pt>
                <c:pt idx="41">
                  <c:v>0.83100941847964005</c:v>
                </c:pt>
                <c:pt idx="42">
                  <c:v>0.34005156759335298</c:v>
                </c:pt>
                <c:pt idx="43">
                  <c:v>0.48595282629627101</c:v>
                </c:pt>
                <c:pt idx="44">
                  <c:v>0.43915808593809602</c:v>
                </c:pt>
                <c:pt idx="45">
                  <c:v>0.451971633657264</c:v>
                </c:pt>
                <c:pt idx="46">
                  <c:v>0.33815412431762298</c:v>
                </c:pt>
                <c:pt idx="47">
                  <c:v>0.55429186572016598</c:v>
                </c:pt>
                <c:pt idx="48">
                  <c:v>0.67577511134583002</c:v>
                </c:pt>
                <c:pt idx="49">
                  <c:v>0.43789618895051402</c:v>
                </c:pt>
                <c:pt idx="50">
                  <c:v>0.447166060670111</c:v>
                </c:pt>
                <c:pt idx="51">
                  <c:v>0.64526181629693202</c:v>
                </c:pt>
                <c:pt idx="52">
                  <c:v>0.414258670292241</c:v>
                </c:pt>
                <c:pt idx="53">
                  <c:v>0.46992276506624903</c:v>
                </c:pt>
                <c:pt idx="54">
                  <c:v>0.38435353753410101</c:v>
                </c:pt>
                <c:pt idx="55">
                  <c:v>0.83797906164445701</c:v>
                </c:pt>
                <c:pt idx="56">
                  <c:v>0.241765967979336</c:v>
                </c:pt>
                <c:pt idx="57">
                  <c:v>0.4509286812269</c:v>
                </c:pt>
                <c:pt idx="58">
                  <c:v>0.41578988668478001</c:v>
                </c:pt>
                <c:pt idx="59">
                  <c:v>0.54724151588870396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731448"/>
        <c:axId val="146731840"/>
      </c:lineChart>
      <c:catAx>
        <c:axId val="146731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6731840"/>
        <c:crossesAt val="-1"/>
        <c:auto val="1"/>
        <c:lblAlgn val="ctr"/>
        <c:lblOffset val="0"/>
        <c:tickLblSkip val="250"/>
        <c:tickMarkSkip val="250"/>
        <c:noMultiLvlLbl val="0"/>
      </c:catAx>
      <c:valAx>
        <c:axId val="146731840"/>
        <c:scaling>
          <c:orientation val="minMax"/>
          <c:max val="1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6731448"/>
        <c:crossesAt val="1"/>
        <c:crossBetween val="between"/>
        <c:majorUnit val="1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A8749-5D2B-4880-82CF-368D144C4B3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76FB2-5606-41D4-9B4C-EC560172C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49B70BD-0B6C-4A15-9924-AE9389C983CE}" type="datetimeFigureOut">
              <a:rPr lang="zh-CN" altLang="en-US"/>
              <a:pPr>
                <a:defRPr/>
              </a:pPr>
              <a:t>2015/3/17</a:t>
            </a:fld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F468DAB-37D8-41A4-881D-407009F674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448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510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111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2133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56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3411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71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389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0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1398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8316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445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329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356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6424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964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40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22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764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541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841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063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459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41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0663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247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947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998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perspectives…the static perspective is more dominant…useful</a:t>
            </a:r>
            <a:r>
              <a:rPr lang="en-US" baseline="0" dirty="0" smtClean="0"/>
              <a:t> for psychological tests…the whole field of cognitive neuroscience is based on it…</a:t>
            </a:r>
            <a:r>
              <a:rPr lang="en-US" dirty="0" smtClean="0"/>
              <a:t>yet</a:t>
            </a:r>
            <a:r>
              <a:rPr lang="en-US" baseline="0" dirty="0" smtClean="0"/>
              <a:t> it lacks the power to provide in depth insight of the brain mechanism…thus we have to view the functional brain from a dynamic way…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56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9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50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68DAB-37D8-41A4-881D-407009F67487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367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11" Type="http://schemas.openxmlformats.org/officeDocument/2006/relationships/image" Target="../media/image31.png"/><Relationship Id="rId5" Type="http://schemas.openxmlformats.org/officeDocument/2006/relationships/chart" Target="../charts/chart5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chart" Target="../charts/chart4.xml"/><Relationship Id="rId9" Type="http://schemas.openxmlformats.org/officeDocument/2006/relationships/chart" Target="../charts/chart9.xml"/><Relationship Id="rId1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ubtitle 2"/>
          <p:cNvSpPr>
            <a:spLocks/>
          </p:cNvSpPr>
          <p:nvPr/>
        </p:nvSpPr>
        <p:spPr bwMode="auto">
          <a:xfrm>
            <a:off x="395536" y="762000"/>
            <a:ext cx="8424936" cy="2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zh-C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Dictionary Learning in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Functional Brain Imaging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996952"/>
          </a:xfrm>
        </p:spPr>
        <p:txBody>
          <a:bodyPr lIns="91440" tIns="91440" rIns="91440" bIns="91440"/>
          <a:lstStyle/>
          <a:p>
            <a:pPr algn="ctr"/>
            <a:r>
              <a:rPr lang="en-US" sz="2800" b="1" i="1" dirty="0" smtClean="0"/>
              <a:t>Xiang Li (xiangli@uga.edu)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altLang="zh-CN" sz="1600" i="1" dirty="0" smtClean="0">
                <a:ea typeface="Arial Unicode MS" pitchFamily="34" charset="-122"/>
                <a:cs typeface="Arial Unicode MS" pitchFamily="34" charset="-122"/>
              </a:rPr>
              <a:t> Department of Computer Science and </a:t>
            </a:r>
            <a:r>
              <a:rPr lang="en-US" altLang="zh-CN" sz="1600" i="1" dirty="0" err="1" smtClean="0">
                <a:ea typeface="Arial Unicode MS" pitchFamily="34" charset="-122"/>
                <a:cs typeface="Arial Unicode MS" pitchFamily="34" charset="-122"/>
              </a:rPr>
              <a:t>Bioimaging</a:t>
            </a:r>
            <a:r>
              <a:rPr lang="en-US" altLang="zh-CN" sz="1600" i="1" dirty="0" smtClean="0">
                <a:ea typeface="Arial Unicode MS" pitchFamily="34" charset="-122"/>
                <a:cs typeface="Arial Unicode MS" pitchFamily="34" charset="-122"/>
              </a:rPr>
              <a:t> Research Center, University of Georgia, Athens, GA</a:t>
            </a:r>
          </a:p>
          <a:p>
            <a:pPr algn="ctr"/>
            <a:r>
              <a:rPr lang="en-US" altLang="zh-CN" sz="1600" i="1" dirty="0" smtClean="0">
                <a:ea typeface="Arial Unicode MS" pitchFamily="34" charset="-122"/>
                <a:cs typeface="Arial Unicode MS" pitchFamily="34" charset="-122"/>
              </a:rPr>
              <a:t>cs.uga.edu/~</a:t>
            </a:r>
            <a:r>
              <a:rPr lang="en-US" altLang="zh-CN" sz="1600" i="1" dirty="0" err="1" smtClean="0">
                <a:ea typeface="Arial Unicode MS" pitchFamily="34" charset="-122"/>
                <a:cs typeface="Arial Unicode MS" pitchFamily="34" charset="-122"/>
              </a:rPr>
              <a:t>xiang</a:t>
            </a:r>
            <a:endParaRPr lang="en-US" altLang="zh-CN" sz="1600" i="1" dirty="0" smtClean="0"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2" name="Picture 4" descr="E:\Users\Xiang\Dropbox\My Workspace\Research\lab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7800" cy="6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769" y="1805354"/>
            <a:ext cx="4639736" cy="44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661177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http://en.wikipedia.org/wiki/Principal_component_analysis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1916832"/>
            <a:ext cx="4297680" cy="156966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e.g. Principle Component Analysis (PCA), based on the eigenvalue / eigenvectors of the matrix;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3717032"/>
            <a:ext cx="4297680" cy="267765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e.g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Low-rank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decomposition, based on the assumption that  the signal could be approximately by a reduced-ranked matrix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(i.e. with fewer dimensions in the space defined by the matrix)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factorization-based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340768"/>
            <a:ext cx="792088" cy="532859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69786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5656" y="1340768"/>
            <a:ext cx="2088232" cy="64807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*[1,0,0,0,0]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2492896"/>
            <a:ext cx="2088232" cy="64807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*[0,1,0,0,0]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5656" y="3645024"/>
            <a:ext cx="2088232" cy="64807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*[0,0,1,0,0]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56" y="4797152"/>
            <a:ext cx="2088232" cy="64807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*[0,0,0,1,0]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5949280"/>
            <a:ext cx="2088232" cy="64807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*[0,0,0,0,1]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152" y="1988840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2152" y="312180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2152" y="4293096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2152" y="544522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9992" y="3284984"/>
            <a:ext cx="936104" cy="1656184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38418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0152" y="3284984"/>
            <a:ext cx="936104" cy="1656184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8304" y="3284984"/>
            <a:ext cx="936104" cy="1656184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6256" y="3841884"/>
            <a:ext cx="35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factorization-based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979712" y="1772816"/>
          <a:ext cx="54848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Document" r:id="rId4" imgW="5484044" imgH="988885" progId="Word.Document.12">
                  <p:embed/>
                </p:oleObj>
              </mc:Choice>
              <mc:Fallback>
                <p:oleObj name="Document" r:id="rId4" imgW="5484044" imgH="9888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772816"/>
                        <a:ext cx="54848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07504" y="1124744"/>
            <a:ext cx="8933688" cy="51077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Solve the following equation, finding both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04" y="3429000"/>
            <a:ext cx="8933688" cy="255389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Normally we need to iteratively update the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Once found,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called a “dictionary” of X, and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the loading coefficient of the dictionary;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Thus the model is called “dictionary learning”;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039515" y="2852936"/>
          <a:ext cx="54848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Document" r:id="rId6" imgW="5484044" imgH="566620" progId="Word.Document.12">
                  <p:embed/>
                </p:oleObj>
              </mc:Choice>
              <mc:Fallback>
                <p:oleObj name="Document" r:id="rId6" imgW="5484044" imgH="5666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515" y="2852936"/>
                        <a:ext cx="54848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2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59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3975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0384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2392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4400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6408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0384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2392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4400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0384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2392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4400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6408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0384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92392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400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6408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5617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7625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9633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1641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59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3975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0384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2392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4400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6408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0384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2392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4400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0384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2392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4400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6408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0384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92392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400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6408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5617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7625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9633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1641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31840" y="145212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31840" y="2176400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7504" y="145212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38598" y="145212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59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3975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951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959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1967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975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0384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2392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4400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6408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0384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2392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4400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0384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2392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4400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6408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0384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92392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400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6408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5617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7625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9633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1641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5617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7625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59633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31641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176400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31840" y="361236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31840" y="2176400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38598" y="217220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59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3975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951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959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1967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975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51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9959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1967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3975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0384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2392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4400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6408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0384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2392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4400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0384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2392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4400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6408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0384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92392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400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6408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5617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7625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9633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1641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5617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7625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59633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31641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5617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87625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59633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316416" y="292494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1840" y="145212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31840" y="2176400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07504" y="2885594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131840" y="289228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38598" y="289228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9512" y="36450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592" y="36450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19672" y="36450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39752" y="36450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59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1967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39752" y="148478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951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959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61967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339752" y="22048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51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9959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1967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339752" y="29249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0384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2392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64400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64088" y="148478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0384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2392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4400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64088" y="220486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20384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92392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4400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64088" y="292494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0384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92392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64400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64088" y="3645024"/>
            <a:ext cx="648072" cy="6480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615617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876256" y="148478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9633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316416" y="148478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5617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7625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596336" y="220486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316416" y="220486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15617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87625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596336" y="292494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316416" y="292494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156176" y="364502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76256" y="3645024"/>
            <a:ext cx="648072" cy="64807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596336" y="364502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8316416" y="3645024"/>
            <a:ext cx="648072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504" y="361236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31840" y="145212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31840" y="2885594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131840" y="3601480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138598" y="3612366"/>
            <a:ext cx="295232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031" y="1772816"/>
            <a:ext cx="2798425" cy="27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07504" y="1124744"/>
            <a:ext cx="8933688" cy="51077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Sparsity is allowed, and vital, in our cognitive process;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5171781" cy="26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07504" y="5013176"/>
            <a:ext cx="8933688" cy="132802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sparsely building the visual optical information we acquired by our pre-knowledge on the world, we can recognize things around us without trapping in all the details;</a:t>
            </a:r>
          </a:p>
        </p:txBody>
      </p:sp>
    </p:spTree>
    <p:extLst>
      <p:ext uri="{BB962C8B-B14F-4D97-AF65-F5344CB8AC3E}">
        <p14:creationId xmlns:p14="http://schemas.microsoft.com/office/powerpoint/2010/main" val="31557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7"/>
            <a:ext cx="27792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593" y="3501008"/>
            <a:ext cx="565088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75856" y="1196752"/>
            <a:ext cx="5544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Image basis learned from natural images</a:t>
            </a:r>
          </a:p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Consider how many “natural images” are there, the basis have an astonishing small size;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429561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Reconstruction of the new natural image using learned basis;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http://www.scholarpedia.org/article/Sparse_coding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Imaging: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truths and myths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503" y="1524914"/>
            <a:ext cx="6120681" cy="17366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Recursive decompositions of brain cognitive capacity into increasingly smaller functional units, localized to specific brain parts </a:t>
            </a: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(figure: motor homunculus);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9735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(upper)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https://www.dynamicbrain.ca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(lower) “What we can do and what we cannot do with fMRI”,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Logothetis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Nikos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K, Nature, 2008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3933056"/>
            <a:ext cx="6120680" cy="17366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Reveal the interconnection </a:t>
            </a: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 segregated entities, as in </a:t>
            </a:r>
            <a:r>
              <a:rPr lang="en-US" sz="24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nested distributed </a:t>
            </a: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systems (i.e. functional integration, functional network);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6588224" y="1340768"/>
            <a:ext cx="2232248" cy="2433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0653"/>
          <a:stretch/>
        </p:blipFill>
        <p:spPr>
          <a:xfrm>
            <a:off x="6372200" y="3893558"/>
            <a:ext cx="2664296" cy="255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35488" y="6611779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http://spams-devel.gforge.inria.fr/</a:t>
            </a:r>
          </a:p>
        </p:txBody>
      </p:sp>
      <p:grpSp>
        <p:nvGrpSpPr>
          <p:cNvPr id="21" name="Group 16"/>
          <p:cNvGrpSpPr>
            <a:grpSpLocks noChangeAspect="1"/>
          </p:cNvGrpSpPr>
          <p:nvPr/>
        </p:nvGrpSpPr>
        <p:grpSpPr bwMode="auto">
          <a:xfrm>
            <a:off x="1582738" y="836613"/>
            <a:ext cx="6084887" cy="5730875"/>
            <a:chOff x="997" y="527"/>
            <a:chExt cx="3833" cy="3610"/>
          </a:xfrm>
        </p:grpSpPr>
        <p:sp>
          <p:nvSpPr>
            <p:cNvPr id="2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997" y="527"/>
              <a:ext cx="3833" cy="3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527"/>
              <a:ext cx="3838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9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908720"/>
            <a:ext cx="8933688" cy="418838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*Learn a full dictionary from large number of patches of natural images;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the dictionary to reconstruct the noisy images with </a:t>
            </a:r>
            <a:r>
              <a:rPr lang="en-US" sz="2400" b="1" i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baseline="-250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regularization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Could handle missing information smaller than the patch size;</a:t>
            </a:r>
          </a:p>
          <a:p>
            <a:pPr algn="just">
              <a:buFont typeface="Arial" pitchFamily="34" charset="0"/>
              <a:buChar char="•"/>
            </a:pP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noise pattern is unstructured, such that no noise patterns are learned by the dictionary;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*Excerption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http://spams-devel.gforge.inria.fr/</a:t>
            </a:r>
          </a:p>
        </p:txBody>
      </p:sp>
    </p:spTree>
    <p:extLst>
      <p:ext uri="{BB962C8B-B14F-4D97-AF65-F5344CB8AC3E}">
        <p14:creationId xmlns:p14="http://schemas.microsoft.com/office/powerpoint/2010/main" val="26125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62944"/>
            <a:ext cx="26541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r="3163"/>
          <a:stretch>
            <a:fillRect/>
          </a:stretch>
        </p:blipFill>
        <p:spPr bwMode="auto">
          <a:xfrm>
            <a:off x="6516216" y="2337370"/>
            <a:ext cx="2555776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205547"/>
            <a:ext cx="2448272" cy="24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own Arrow 18"/>
          <p:cNvSpPr/>
          <p:nvPr/>
        </p:nvSpPr>
        <p:spPr>
          <a:xfrm rot="16200000">
            <a:off x="2604530" y="3145097"/>
            <a:ext cx="1270645" cy="504056"/>
          </a:xfrm>
          <a:prstGeom prst="downArrow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07504" y="1124744"/>
            <a:ext cx="8933688" cy="9194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the contextual information (e.g. class labels), the reconstruction could achieve even better performance;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Fisher Discrimination Dictionary Learning for Sparse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Representation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Meng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Yang,Lei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Zhang,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Xiangchu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Feng and David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Zhang, ICCV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504" y="4813855"/>
            <a:ext cx="8933688" cy="173664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Used in video surveillance data (e.g. Automatic number plate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recognition);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Used in big natural image data processing (e.g. hand-written address interpretation for U.S. postal service);</a:t>
            </a:r>
          </a:p>
        </p:txBody>
      </p:sp>
    </p:spTree>
    <p:extLst>
      <p:ext uri="{BB962C8B-B14F-4D97-AF65-F5344CB8AC3E}">
        <p14:creationId xmlns:p14="http://schemas.microsoft.com/office/powerpoint/2010/main" val="11807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717032"/>
            <a:ext cx="820891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(Hidden) Mechanism of generating the data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3972057" y="3104872"/>
            <a:ext cx="1270645" cy="504056"/>
          </a:xfrm>
          <a:prstGeom prst="downArrow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4836"/>
              </p:ext>
            </p:extLst>
          </p:nvPr>
        </p:nvGraphicFramePr>
        <p:xfrm>
          <a:off x="179512" y="1052736"/>
          <a:ext cx="871296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9552" y="4869160"/>
            <a:ext cx="1728192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necessarily orthogonal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4869160"/>
            <a:ext cx="1728192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necessarily independent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4869160"/>
            <a:ext cx="1728192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necessarily non-overlapping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4869160"/>
            <a:ext cx="1728192" cy="158417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Likely to be sparse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4" y="692696"/>
            <a:ext cx="7958856" cy="5969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9302"/>
          <a:stretch/>
        </p:blipFill>
        <p:spPr bwMode="auto">
          <a:xfrm>
            <a:off x="1600200" y="620688"/>
            <a:ext cx="6140152" cy="6043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61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" name="Picture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7810401" cy="588161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72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8"/>
          <p:cNvGrpSpPr>
            <a:grpSpLocks noChangeAspect="1"/>
          </p:cNvGrpSpPr>
          <p:nvPr/>
        </p:nvGrpSpPr>
        <p:grpSpPr bwMode="auto">
          <a:xfrm>
            <a:off x="764232" y="981075"/>
            <a:ext cx="7696200" cy="5049838"/>
            <a:chOff x="432" y="618"/>
            <a:chExt cx="4848" cy="3181"/>
          </a:xfrm>
        </p:grpSpPr>
        <p:sp>
          <p:nvSpPr>
            <p:cNvPr id="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2" y="618"/>
              <a:ext cx="4848" cy="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18"/>
              <a:ext cx="4853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“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Organizing principles of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real-time memory encoding”, </a:t>
            </a:r>
            <a:r>
              <a:rPr lang="fi-FI" sz="1000" dirty="0">
                <a:latin typeface="Times New Roman" pitchFamily="18" charset="0"/>
                <a:cs typeface="Times New Roman" pitchFamily="18" charset="0"/>
              </a:rPr>
              <a:t>Longnian Lin1,2, Remus Osan1 and Joe Z.</a:t>
            </a:r>
            <a:r>
              <a:rPr lang="fi-FI" sz="1000" i="1" dirty="0">
                <a:latin typeface="Times New Roman" pitchFamily="18" charset="0"/>
                <a:cs typeface="Times New Roman" pitchFamily="18" charset="0"/>
              </a:rPr>
              <a:t> Tsien1 TRENDS in Neurosciences </a:t>
            </a:r>
            <a:r>
              <a:rPr lang="fi-FI" sz="1000" i="1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800782"/>
              </p:ext>
            </p:extLst>
          </p:nvPr>
        </p:nvGraphicFramePr>
        <p:xfrm>
          <a:off x="182880" y="871437"/>
          <a:ext cx="8961120" cy="248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156458"/>
              </p:ext>
            </p:extLst>
          </p:nvPr>
        </p:nvGraphicFramePr>
        <p:xfrm>
          <a:off x="182880" y="3753568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615162"/>
              </p:ext>
            </p:extLst>
          </p:nvPr>
        </p:nvGraphicFramePr>
        <p:xfrm>
          <a:off x="182880" y="4230885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585636"/>
              </p:ext>
            </p:extLst>
          </p:nvPr>
        </p:nvGraphicFramePr>
        <p:xfrm>
          <a:off x="182880" y="4708202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705022"/>
              </p:ext>
            </p:extLst>
          </p:nvPr>
        </p:nvGraphicFramePr>
        <p:xfrm>
          <a:off x="182880" y="5185519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723114"/>
              </p:ext>
            </p:extLst>
          </p:nvPr>
        </p:nvGraphicFramePr>
        <p:xfrm>
          <a:off x="182880" y="5662836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55172"/>
              </p:ext>
            </p:extLst>
          </p:nvPr>
        </p:nvGraphicFramePr>
        <p:xfrm>
          <a:off x="182880" y="6140152"/>
          <a:ext cx="3913632" cy="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3726136"/>
            <a:ext cx="1082842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3726136"/>
            <a:ext cx="1082842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4672540"/>
            <a:ext cx="1082842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4672540"/>
            <a:ext cx="1082842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5618944"/>
            <a:ext cx="1082842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5618944"/>
            <a:ext cx="1082842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3726136"/>
            <a:ext cx="1457616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8" y="3726136"/>
            <a:ext cx="1457616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4672540"/>
            <a:ext cx="1457616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8" y="4672540"/>
            <a:ext cx="1457616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2" y="5618944"/>
            <a:ext cx="1457616" cy="8229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8" y="5618944"/>
            <a:ext cx="1457616" cy="8229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51520" y="764704"/>
            <a:ext cx="936104" cy="26642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404322"/>
            <a:ext cx="8933688" cy="42564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SPAMS (</a:t>
            </a:r>
            <a:r>
              <a:rPr lang="en-US" sz="2400" b="1" dirty="0" err="1"/>
              <a:t>SPArse</a:t>
            </a:r>
            <a:r>
              <a:rPr lang="en-US" sz="2400" b="1" dirty="0"/>
              <a:t> Modeling </a:t>
            </a:r>
            <a:r>
              <a:rPr lang="en-US" sz="2400" b="1" dirty="0" smtClean="0"/>
              <a:t>Software) *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Dictionary learning and matrix factorization (NMF, sparse </a:t>
            </a: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PCA, …);</a:t>
            </a:r>
            <a:endParaRPr lang="en-US" sz="2200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200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Solving 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sparse decomposition problems with LARS, coordinate descent, OMP, SOMP, proximal </a:t>
            </a: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methods;</a:t>
            </a:r>
            <a:endParaRPr lang="en-US" sz="2200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200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Solving 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structured sparse decomposition problems (</a:t>
            </a:r>
            <a:r>
              <a:rPr lang="en-US" sz="2200" i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200" i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200" i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200" dirty="0" err="1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linf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sparse group lasso, tree-structured regularization, structured sparsity with overlapping groups</a:t>
            </a: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,...);</a:t>
            </a:r>
          </a:p>
          <a:p>
            <a:pPr lvl="1" algn="just">
              <a:buFont typeface="Arial" pitchFamily="34" charset="0"/>
              <a:buChar char="•"/>
            </a:pPr>
            <a:endParaRPr lang="en-US" sz="2200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Download at </a:t>
            </a:r>
            <a:r>
              <a:rPr lang="en-US" sz="2200" i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http://spams-devel.gforge.inria.fr/downloads.html</a:t>
            </a:r>
            <a:endParaRPr lang="en-US" sz="2200" i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Software packages for performing dictionary learning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*Excerption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http://spams-devel.gforge.inria.fr/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46216"/>
            <a:ext cx="1080120" cy="4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Imaging: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truths and myths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6597352"/>
            <a:ext cx="3851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http://www.nobelprize.org/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7504" y="1340768"/>
            <a:ext cx="8928992" cy="51077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Formulating </a:t>
            </a:r>
            <a:r>
              <a:rPr lang="en-US" sz="24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intelligent, data-based </a:t>
            </a: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hypotheses;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199"/>
          <a:stretch/>
        </p:blipFill>
        <p:spPr>
          <a:xfrm>
            <a:off x="107504" y="1928852"/>
            <a:ext cx="2439772" cy="229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32" y="4306376"/>
            <a:ext cx="2338115" cy="2321486"/>
          </a:xfrm>
          <a:prstGeom prst="rect">
            <a:avLst/>
          </a:prstGeom>
        </p:spPr>
      </p:pic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2747963" y="4079875"/>
            <a:ext cx="5489575" cy="2486025"/>
            <a:chOff x="1731" y="2570"/>
            <a:chExt cx="3458" cy="1566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1" y="2570"/>
              <a:ext cx="345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570"/>
              <a:ext cx="3466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2"/>
          <p:cNvGrpSpPr>
            <a:grpSpLocks noChangeAspect="1"/>
          </p:cNvGrpSpPr>
          <p:nvPr/>
        </p:nvGrpSpPr>
        <p:grpSpPr bwMode="auto">
          <a:xfrm>
            <a:off x="2843213" y="2085975"/>
            <a:ext cx="5387975" cy="1916113"/>
            <a:chOff x="1791" y="1314"/>
            <a:chExt cx="3394" cy="1207"/>
          </a:xfrm>
        </p:grpSpPr>
        <p:sp>
          <p:nvSpPr>
            <p:cNvPr id="2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791" y="1314"/>
              <a:ext cx="3394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14"/>
              <a:ext cx="3402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6743370" y="2041022"/>
            <a:ext cx="1691680" cy="622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3781673"/>
            <a:ext cx="8933688" cy="238363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SLEP (Sparse Learning with Efficient Projections)*</a:t>
            </a:r>
            <a:endParaRPr lang="en-US" sz="24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Solving regularized optimization problems using first-order method, fast and large-scale!</a:t>
            </a:r>
            <a:endParaRPr lang="en-US" sz="2200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Providing path-wise solutions (i.e. solutions corresponding to a continuous series of parameters);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Download </a:t>
            </a:r>
            <a:r>
              <a:rPr lang="en-US" sz="2200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200" i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http://yelab.net/software/SLEP/</a:t>
            </a:r>
            <a:endParaRPr lang="en-US" sz="2200" i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Software packages for performing dictionary learning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*Excerption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http://yelab.net/software/SLEP/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46852"/>
            <a:ext cx="7346317" cy="2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404322"/>
            <a:ext cx="8933688" cy="377975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Apply your big data strategy on functional </a:t>
            </a:r>
            <a:r>
              <a:rPr lang="en-US" sz="2400" b="1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brain imaging!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Database management;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distribution;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Distributed computation framework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analysis and knowledge discovery;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algn="just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If  you are interested, send an email to xiangli@uga.edu for a sample copy of fMRI/neuronal recording time series signal!</a:t>
            </a:r>
          </a:p>
        </p:txBody>
      </p:sp>
    </p:spTree>
    <p:extLst>
      <p:ext uri="{BB962C8B-B14F-4D97-AF65-F5344CB8AC3E}">
        <p14:creationId xmlns:p14="http://schemas.microsoft.com/office/powerpoint/2010/main" val="13521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Brain Imaging: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truths and myths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1556792"/>
            <a:ext cx="8933688" cy="510778"/>
          </a:xfrm>
          <a:prstGeom prst="roundRect">
            <a:avLst/>
          </a:prstGeom>
          <a:solidFill>
            <a:srgbClr val="A2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with imaging we can read minds better than direct tests of behavior;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504" y="3199384"/>
            <a:ext cx="5832648" cy="510778"/>
          </a:xfrm>
          <a:prstGeom prst="roundRect">
            <a:avLst/>
          </a:prstGeom>
          <a:solidFill>
            <a:srgbClr val="A2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neo-phrenology?</a:t>
            </a:r>
            <a:endParaRPr lang="en-US" sz="2400" b="1" dirty="0" smtClean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6597352"/>
            <a:ext cx="3851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http://uncyclopedia.wikia.com/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607105" cy="2873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13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6597352"/>
            <a:ext cx="3851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http://birc.uga.edu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, https://kumrouga.wordpress.com/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Imaging Modalities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4" y="1412776"/>
            <a:ext cx="3383280" cy="2537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4" y="4059892"/>
            <a:ext cx="3383280" cy="253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5936" y="206084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34" y="1484784"/>
            <a:ext cx="509837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71792" y="6611779"/>
            <a:ext cx="1872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GE Healthcare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Magnetic Imaging (fMRI)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1111" y="1484784"/>
            <a:ext cx="38253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~14,000 voxels (number of time series) for each individual;</a:t>
            </a:r>
          </a:p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Hundreds of time points per time series;</a:t>
            </a:r>
          </a:p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~1GB  per dataset (task/resting-state);</a:t>
            </a:r>
          </a:p>
          <a:p>
            <a:pPr indent="-3600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Usually the dataset contains multiple session, multiple subjects;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Imaging as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(big) Time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Data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Functional magnetic resonance imaging (fMRI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618144"/>
            <a:ext cx="8928992" cy="4464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735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https://www.dynamicbrain.ca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18729"/>
              </p:ext>
            </p:extLst>
          </p:nvPr>
        </p:nvGraphicFramePr>
        <p:xfrm>
          <a:off x="179512" y="1556792"/>
          <a:ext cx="8712968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79512" y="4149080"/>
            <a:ext cx="8496944" cy="1728192"/>
          </a:xfrm>
          <a:prstGeom prst="rect">
            <a:avLst/>
          </a:prstGeom>
          <a:solidFill>
            <a:srgbClr val="0F6F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series matrix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×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  <a:p>
            <a:pPr algn="ctr"/>
            <a:endParaRPr lang="en-US" sz="2400" b="1" i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number of time series;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: the number of time points;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692696"/>
            <a:ext cx="8928992" cy="56619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Functional Brain Imaging as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(big) Time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Data</a:t>
            </a:r>
            <a:endParaRPr lang="en-US" sz="2400" b="1" dirty="0">
              <a:ln w="3175" cmpd="sng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46400" y="104056"/>
            <a:ext cx="1371600" cy="228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Dictionary Learning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 Imaging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78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Study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04056"/>
            <a:ext cx="1371600" cy="228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980728"/>
            <a:ext cx="8933688" cy="418838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Big time series data;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be analyzed by various machine learning techniques, e.g.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Naive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Bayes classifier;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vector machines;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Generative Bayesian network, combining with graph theory based analysis;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Spectral clustering on the brain networks;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Traditional clustering methods for time series data;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400" b="1" dirty="0">
              <a:ln w="3175" cmpd="sng"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Both data-driven and model-driven methods are used;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661177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Image courtesy: http://en.wikipedia.org/wiki/Principal_component_analysis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1428</Words>
  <Application>Microsoft Office PowerPoint</Application>
  <PresentationFormat>On-screen Show (4:3)</PresentationFormat>
  <Paragraphs>439</Paragraphs>
  <Slides>31</Slides>
  <Notes>31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宋体</vt:lpstr>
      <vt:lpstr>隶书</vt:lpstr>
      <vt:lpstr>Arial</vt:lpstr>
      <vt:lpstr>Calibri</vt:lpstr>
      <vt:lpstr>Constantia</vt:lpstr>
      <vt:lpstr>Times New Roman</vt:lpstr>
      <vt:lpstr>Wingdings 2</vt:lpstr>
      <vt:lpstr>Flow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</dc:title>
  <dc:creator> </dc:creator>
  <cp:lastModifiedBy>Xiang Li</cp:lastModifiedBy>
  <cp:revision>1270</cp:revision>
  <dcterms:created xsi:type="dcterms:W3CDTF">2008-01-26T04:36:40Z</dcterms:created>
  <dcterms:modified xsi:type="dcterms:W3CDTF">2015-03-17T14:14:51Z</dcterms:modified>
</cp:coreProperties>
</file>